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9" r:id="rId3"/>
    <p:sldId id="258" r:id="rId4"/>
    <p:sldId id="257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76" r:id="rId13"/>
    <p:sldId id="272" r:id="rId14"/>
    <p:sldId id="274" r:id="rId15"/>
    <p:sldId id="275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890CA-16BF-463C-85DA-E40B7E3448E0}" v="6" dt="2021-09-22T19:58:30.959"/>
    <p1510:client id="{F60395DD-A596-481A-8E29-3BCE5E65A9C4}" v="11" dt="2020-09-16T21:13:18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51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Windows Live" clId="Web-{7EDB8C1C-9300-4F04-ADAD-F48C313EF164}"/>
    <pc:docChg chg="addSld delSld modSld sldOrd">
      <pc:chgData name="Brandon Bergerud" userId="ee487e69e0f443c3" providerId="Windows Live" clId="Web-{7EDB8C1C-9300-4F04-ADAD-F48C313EF164}" dt="2019-09-29T23:52:04.666" v="360" actId="1076"/>
      <pc:docMkLst>
        <pc:docMk/>
      </pc:docMkLst>
      <pc:sldChg chg="addSp delSp modSp new">
        <pc:chgData name="Brandon Bergerud" userId="ee487e69e0f443c3" providerId="Windows Live" clId="Web-{7EDB8C1C-9300-4F04-ADAD-F48C313EF164}" dt="2019-09-29T23:36:42.331" v="95" actId="20577"/>
        <pc:sldMkLst>
          <pc:docMk/>
          <pc:sldMk cId="3364731651" sldId="257"/>
        </pc:sldMkLst>
        <pc:spChg chg="mod">
          <ac:chgData name="Brandon Bergerud" userId="ee487e69e0f443c3" providerId="Windows Live" clId="Web-{7EDB8C1C-9300-4F04-ADAD-F48C313EF164}" dt="2019-09-29T23:36:42.331" v="95" actId="20577"/>
          <ac:spMkLst>
            <pc:docMk/>
            <pc:sldMk cId="3364731651" sldId="257"/>
            <ac:spMk id="2" creationId="{8D350CAD-FF65-4D36-806D-CAEE97ECC022}"/>
          </ac:spMkLst>
        </pc:spChg>
        <pc:spChg chg="del">
          <ac:chgData name="Brandon Bergerud" userId="ee487e69e0f443c3" providerId="Windows Live" clId="Web-{7EDB8C1C-9300-4F04-ADAD-F48C313EF164}" dt="2019-09-29T23:35:01.343" v="1"/>
          <ac:spMkLst>
            <pc:docMk/>
            <pc:sldMk cId="3364731651" sldId="257"/>
            <ac:spMk id="3" creationId="{30CC8C15-6FF6-4198-9588-5EE071B53D6F}"/>
          </ac:spMkLst>
        </pc:spChg>
        <pc:picChg chg="add mod ord modCrop">
          <ac:chgData name="Brandon Bergerud" userId="ee487e69e0f443c3" providerId="Windows Live" clId="Web-{7EDB8C1C-9300-4F04-ADAD-F48C313EF164}" dt="2019-09-29T23:35:01.343" v="1"/>
          <ac:picMkLst>
            <pc:docMk/>
            <pc:sldMk cId="3364731651" sldId="257"/>
            <ac:picMk id="5" creationId="{10B6ECE9-53B0-4936-85AB-4872B866C3F9}"/>
          </ac:picMkLst>
        </pc:picChg>
      </pc:sldChg>
      <pc:sldChg chg="modSp add ord replId">
        <pc:chgData name="Brandon Bergerud" userId="ee487e69e0f443c3" providerId="Windows Live" clId="Web-{7EDB8C1C-9300-4F04-ADAD-F48C313EF164}" dt="2019-09-29T23:40:11.167" v="196"/>
        <pc:sldMkLst>
          <pc:docMk/>
          <pc:sldMk cId="2416395396" sldId="258"/>
        </pc:sldMkLst>
        <pc:spChg chg="mod">
          <ac:chgData name="Brandon Bergerud" userId="ee487e69e0f443c3" providerId="Windows Live" clId="Web-{7EDB8C1C-9300-4F04-ADAD-F48C313EF164}" dt="2019-09-29T23:36:20.721" v="74" actId="20577"/>
          <ac:spMkLst>
            <pc:docMk/>
            <pc:sldMk cId="2416395396" sldId="258"/>
            <ac:spMk id="2" creationId="{8D350CAD-FF65-4D36-806D-CAEE97ECC022}"/>
          </ac:spMkLst>
        </pc:spChg>
        <pc:spChg chg="mod">
          <ac:chgData name="Brandon Bergerud" userId="ee487e69e0f443c3" providerId="Windows Live" clId="Web-{7EDB8C1C-9300-4F04-ADAD-F48C313EF164}" dt="2019-09-29T23:38:51.195" v="162" actId="20577"/>
          <ac:spMkLst>
            <pc:docMk/>
            <pc:sldMk cId="2416395396" sldId="258"/>
            <ac:spMk id="4" creationId="{4276D22B-9CB9-40B7-8A80-42EA34CCF3F3}"/>
          </ac:spMkLst>
        </pc:spChg>
      </pc:sldChg>
      <pc:sldChg chg="modSp add ord replId">
        <pc:chgData name="Brandon Bergerud" userId="ee487e69e0f443c3" providerId="Windows Live" clId="Web-{7EDB8C1C-9300-4F04-ADAD-F48C313EF164}" dt="2019-09-29T23:39:50.791" v="192"/>
        <pc:sldMkLst>
          <pc:docMk/>
          <pc:sldMk cId="2376130829" sldId="259"/>
        </pc:sldMkLst>
        <pc:spChg chg="mod">
          <ac:chgData name="Brandon Bergerud" userId="ee487e69e0f443c3" providerId="Windows Live" clId="Web-{7EDB8C1C-9300-4F04-ADAD-F48C313EF164}" dt="2019-09-29T23:38:38.523" v="153" actId="20577"/>
          <ac:spMkLst>
            <pc:docMk/>
            <pc:sldMk cId="2376130829" sldId="259"/>
            <ac:spMk id="2" creationId="{8D350CAD-FF65-4D36-806D-CAEE97ECC022}"/>
          </ac:spMkLst>
        </pc:spChg>
      </pc:sldChg>
      <pc:sldChg chg="modSp add ord replId">
        <pc:chgData name="Brandon Bergerud" userId="ee487e69e0f443c3" providerId="Windows Live" clId="Web-{7EDB8C1C-9300-4F04-ADAD-F48C313EF164}" dt="2019-09-29T23:39:58.917" v="194"/>
        <pc:sldMkLst>
          <pc:docMk/>
          <pc:sldMk cId="76513746" sldId="260"/>
        </pc:sldMkLst>
        <pc:spChg chg="mod">
          <ac:chgData name="Brandon Bergerud" userId="ee487e69e0f443c3" providerId="Windows Live" clId="Web-{7EDB8C1C-9300-4F04-ADAD-F48C313EF164}" dt="2019-09-29T23:39:37.338" v="188" actId="20577"/>
          <ac:spMkLst>
            <pc:docMk/>
            <pc:sldMk cId="76513746" sldId="260"/>
            <ac:spMk id="4" creationId="{4276D22B-9CB9-40B7-8A80-42EA34CCF3F3}"/>
          </ac:spMkLst>
        </pc:spChg>
      </pc:sldChg>
      <pc:sldChg chg="modSp add ord replId">
        <pc:chgData name="Brandon Bergerud" userId="ee487e69e0f443c3" providerId="Windows Live" clId="Web-{7EDB8C1C-9300-4F04-ADAD-F48C313EF164}" dt="2019-09-29T23:44:22.349" v="283" actId="20577"/>
        <pc:sldMkLst>
          <pc:docMk/>
          <pc:sldMk cId="3935286338" sldId="261"/>
        </pc:sldMkLst>
        <pc:spChg chg="mod">
          <ac:chgData name="Brandon Bergerud" userId="ee487e69e0f443c3" providerId="Windows Live" clId="Web-{7EDB8C1C-9300-4F04-ADAD-F48C313EF164}" dt="2019-09-29T23:43:54.801" v="268" actId="20577"/>
          <ac:spMkLst>
            <pc:docMk/>
            <pc:sldMk cId="3935286338" sldId="261"/>
            <ac:spMk id="2" creationId="{8D350CAD-FF65-4D36-806D-CAEE97ECC022}"/>
          </ac:spMkLst>
        </pc:spChg>
        <pc:spChg chg="mod">
          <ac:chgData name="Brandon Bergerud" userId="ee487e69e0f443c3" providerId="Windows Live" clId="Web-{7EDB8C1C-9300-4F04-ADAD-F48C313EF164}" dt="2019-09-29T23:44:22.349" v="283" actId="20577"/>
          <ac:spMkLst>
            <pc:docMk/>
            <pc:sldMk cId="3935286338" sldId="261"/>
            <ac:spMk id="4" creationId="{4276D22B-9CB9-40B7-8A80-42EA34CCF3F3}"/>
          </ac:spMkLst>
        </pc:spChg>
      </pc:sldChg>
      <pc:sldChg chg="modSp add replId">
        <pc:chgData name="Brandon Bergerud" userId="ee487e69e0f443c3" providerId="Windows Live" clId="Web-{7EDB8C1C-9300-4F04-ADAD-F48C313EF164}" dt="2019-09-29T23:42:21.782" v="255" actId="20577"/>
        <pc:sldMkLst>
          <pc:docMk/>
          <pc:sldMk cId="3534126465" sldId="262"/>
        </pc:sldMkLst>
        <pc:spChg chg="mod">
          <ac:chgData name="Brandon Bergerud" userId="ee487e69e0f443c3" providerId="Windows Live" clId="Web-{7EDB8C1C-9300-4F04-ADAD-F48C313EF164}" dt="2019-09-29T23:42:21.782" v="255" actId="20577"/>
          <ac:spMkLst>
            <pc:docMk/>
            <pc:sldMk cId="3534126465" sldId="262"/>
            <ac:spMk id="4" creationId="{4276D22B-9CB9-40B7-8A80-42EA34CCF3F3}"/>
          </ac:spMkLst>
        </pc:spChg>
      </pc:sldChg>
      <pc:sldChg chg="add replId">
        <pc:chgData name="Brandon Bergerud" userId="ee487e69e0f443c3" providerId="Windows Live" clId="Web-{7EDB8C1C-9300-4F04-ADAD-F48C313EF164}" dt="2019-09-29T23:42:55.205" v="256"/>
        <pc:sldMkLst>
          <pc:docMk/>
          <pc:sldMk cId="3984966374" sldId="263"/>
        </pc:sldMkLst>
      </pc:sldChg>
      <pc:sldChg chg="modSp add replId">
        <pc:chgData name="Brandon Bergerud" userId="ee487e69e0f443c3" providerId="Windows Live" clId="Web-{7EDB8C1C-9300-4F04-ADAD-F48C313EF164}" dt="2019-09-29T23:45:50.930" v="318" actId="20577"/>
        <pc:sldMkLst>
          <pc:docMk/>
          <pc:sldMk cId="1783205730" sldId="264"/>
        </pc:sldMkLst>
        <pc:spChg chg="mod">
          <ac:chgData name="Brandon Bergerud" userId="ee487e69e0f443c3" providerId="Windows Live" clId="Web-{7EDB8C1C-9300-4F04-ADAD-F48C313EF164}" dt="2019-09-29T23:45:50.930" v="318" actId="20577"/>
          <ac:spMkLst>
            <pc:docMk/>
            <pc:sldMk cId="1783205730" sldId="264"/>
            <ac:spMk id="4" creationId="{4276D22B-9CB9-40B7-8A80-42EA34CCF3F3}"/>
          </ac:spMkLst>
        </pc:spChg>
      </pc:sldChg>
    </pc:docChg>
  </pc:docChgLst>
  <pc:docChgLst>
    <pc:chgData name="Brandon Bergerud" userId="ee487e69e0f443c3" providerId="LiveId" clId="{F60395DD-A596-481A-8E29-3BCE5E65A9C4}"/>
    <pc:docChg chg="custSel modSld">
      <pc:chgData name="Brandon Bergerud" userId="ee487e69e0f443c3" providerId="LiveId" clId="{F60395DD-A596-481A-8E29-3BCE5E65A9C4}" dt="2020-09-16T21:13:18.414" v="77"/>
      <pc:docMkLst>
        <pc:docMk/>
      </pc:docMkLst>
      <pc:sldChg chg="addSp delSp modSp">
        <pc:chgData name="Brandon Bergerud" userId="ee487e69e0f443c3" providerId="LiveId" clId="{F60395DD-A596-481A-8E29-3BCE5E65A9C4}" dt="2020-09-16T21:11:21.082" v="76" actId="1035"/>
        <pc:sldMkLst>
          <pc:docMk/>
          <pc:sldMk cId="1546781513" sldId="268"/>
        </pc:sldMkLst>
        <pc:spChg chg="mod">
          <ac:chgData name="Brandon Bergerud" userId="ee487e69e0f443c3" providerId="LiveId" clId="{F60395DD-A596-481A-8E29-3BCE5E65A9C4}" dt="2020-09-16T21:11:21.082" v="76" actId="1035"/>
          <ac:spMkLst>
            <pc:docMk/>
            <pc:sldMk cId="1546781513" sldId="268"/>
            <ac:spMk id="2" creationId="{C5C75AB0-6112-467F-B4FC-CD985F36B147}"/>
          </ac:spMkLst>
        </pc:spChg>
        <pc:spChg chg="del">
          <ac:chgData name="Brandon Bergerud" userId="ee487e69e0f443c3" providerId="LiveId" clId="{F60395DD-A596-481A-8E29-3BCE5E65A9C4}" dt="2020-09-16T21:11:08.802" v="10" actId="478"/>
          <ac:spMkLst>
            <pc:docMk/>
            <pc:sldMk cId="1546781513" sldId="268"/>
            <ac:spMk id="3" creationId="{66CD24CC-0819-46B7-BB95-C527BB34A9A7}"/>
          </ac:spMkLst>
        </pc:spChg>
        <pc:picChg chg="add mod">
          <ac:chgData name="Brandon Bergerud" userId="ee487e69e0f443c3" providerId="LiveId" clId="{F60395DD-A596-481A-8E29-3BCE5E65A9C4}" dt="2020-09-16T21:10:54.662" v="7" actId="171"/>
          <ac:picMkLst>
            <pc:docMk/>
            <pc:sldMk cId="1546781513" sldId="268"/>
            <ac:picMk id="1026" creationId="{9F07C708-8126-45DA-B45A-8869D3BF3048}"/>
          </ac:picMkLst>
        </pc:picChg>
        <pc:picChg chg="del">
          <ac:chgData name="Brandon Bergerud" userId="ee487e69e0f443c3" providerId="LiveId" clId="{F60395DD-A596-481A-8E29-3BCE5E65A9C4}" dt="2020-09-16T21:10:33.002" v="0" actId="478"/>
          <ac:picMkLst>
            <pc:docMk/>
            <pc:sldMk cId="1546781513" sldId="268"/>
            <ac:picMk id="2050" creationId="{4B9C0956-EB05-461E-A4A3-BAA0E383A5DA}"/>
          </ac:picMkLst>
        </pc:picChg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3529479569" sldId="269"/>
        </pc:sldMkLst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2823461593" sldId="271"/>
        </pc:sldMkLst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3646789973" sldId="272"/>
        </pc:sldMkLst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225311605" sldId="273"/>
        </pc:sldMkLst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4073688211" sldId="274"/>
        </pc:sldMkLst>
      </pc:sldChg>
      <pc:sldChg chg="modTransition">
        <pc:chgData name="Brandon Bergerud" userId="ee487e69e0f443c3" providerId="LiveId" clId="{F60395DD-A596-481A-8E29-3BCE5E65A9C4}" dt="2020-09-16T21:13:18.414" v="77"/>
        <pc:sldMkLst>
          <pc:docMk/>
          <pc:sldMk cId="1695739926" sldId="275"/>
        </pc:sldMkLst>
      </pc:sldChg>
    </pc:docChg>
  </pc:docChgLst>
  <pc:docChgLst>
    <pc:chgData name="Brandon Bergerud" userId="ee487e69e0f443c3" providerId="Windows Live" clId="Web-{529890CA-16BF-463C-85DA-E40B7E3448E0}"/>
    <pc:docChg chg="modSld">
      <pc:chgData name="Brandon Bergerud" userId="ee487e69e0f443c3" providerId="Windows Live" clId="Web-{529890CA-16BF-463C-85DA-E40B7E3448E0}" dt="2021-09-22T19:58:30.959" v="5"/>
      <pc:docMkLst>
        <pc:docMk/>
      </pc:docMkLst>
      <pc:sldChg chg="mod modShow">
        <pc:chgData name="Brandon Bergerud" userId="ee487e69e0f443c3" providerId="Windows Live" clId="Web-{529890CA-16BF-463C-85DA-E40B7E3448E0}" dt="2021-09-22T19:58:30.631" v="2"/>
        <pc:sldMkLst>
          <pc:docMk/>
          <pc:sldMk cId="3529479569" sldId="269"/>
        </pc:sldMkLst>
      </pc:sldChg>
      <pc:sldChg chg="mod modShow">
        <pc:chgData name="Brandon Bergerud" userId="ee487e69e0f443c3" providerId="Windows Live" clId="Web-{529890CA-16BF-463C-85DA-E40B7E3448E0}" dt="2021-09-22T19:58:30.741" v="3"/>
        <pc:sldMkLst>
          <pc:docMk/>
          <pc:sldMk cId="2823461593" sldId="271"/>
        </pc:sldMkLst>
      </pc:sldChg>
      <pc:sldChg chg="mod modShow">
        <pc:chgData name="Brandon Bergerud" userId="ee487e69e0f443c3" providerId="Windows Live" clId="Web-{529890CA-16BF-463C-85DA-E40B7E3448E0}" dt="2021-09-22T19:58:30.959" v="5"/>
        <pc:sldMkLst>
          <pc:docMk/>
          <pc:sldMk cId="3646789973" sldId="272"/>
        </pc:sldMkLst>
      </pc:sldChg>
      <pc:sldChg chg="mod modShow">
        <pc:chgData name="Brandon Bergerud" userId="ee487e69e0f443c3" providerId="Windows Live" clId="Web-{529890CA-16BF-463C-85DA-E40B7E3448E0}" dt="2021-09-22T19:58:30.834" v="4"/>
        <pc:sldMkLst>
          <pc:docMk/>
          <pc:sldMk cId="225311605" sldId="273"/>
        </pc:sldMkLst>
      </pc:sldChg>
      <pc:sldChg chg="mod modShow">
        <pc:chgData name="Brandon Bergerud" userId="ee487e69e0f443c3" providerId="Windows Live" clId="Web-{529890CA-16BF-463C-85DA-E40B7E3448E0}" dt="2021-09-22T19:58:30.459" v="0"/>
        <pc:sldMkLst>
          <pc:docMk/>
          <pc:sldMk cId="4073688211" sldId="274"/>
        </pc:sldMkLst>
      </pc:sldChg>
      <pc:sldChg chg="mod modShow">
        <pc:chgData name="Brandon Bergerud" userId="ee487e69e0f443c3" providerId="Windows Live" clId="Web-{529890CA-16BF-463C-85DA-E40B7E3448E0}" dt="2021-09-22T19:58:30.553" v="1"/>
        <pc:sldMkLst>
          <pc:docMk/>
          <pc:sldMk cId="1695739926" sldId="275"/>
        </pc:sldMkLst>
      </pc:sldChg>
    </pc:docChg>
  </pc:docChgLst>
  <pc:docChgLst>
    <pc:chgData name="Brandon Bergerud" userId="ee487e69e0f443c3" providerId="LiveId" clId="{F59DB666-E865-404A-9B73-7EEA0AAF4A50}"/>
    <pc:docChg chg="undo redo custSel addSld delSld modSld sldOrd">
      <pc:chgData name="Brandon Bergerud" userId="ee487e69e0f443c3" providerId="LiveId" clId="{F59DB666-E865-404A-9B73-7EEA0AAF4A50}" dt="2019-10-03T11:43:39.477" v="2268" actId="20577"/>
      <pc:docMkLst>
        <pc:docMk/>
      </pc:docMkLst>
      <pc:sldChg chg="modSp">
        <pc:chgData name="Brandon Bergerud" userId="ee487e69e0f443c3" providerId="LiveId" clId="{F59DB666-E865-404A-9B73-7EEA0AAF4A50}" dt="2019-10-01T02:19:59.964" v="594"/>
        <pc:sldMkLst>
          <pc:docMk/>
          <pc:sldMk cId="3364731651" sldId="257"/>
        </pc:sldMkLst>
        <pc:spChg chg="mod">
          <ac:chgData name="Brandon Bergerud" userId="ee487e69e0f443c3" providerId="LiveId" clId="{F59DB666-E865-404A-9B73-7EEA0AAF4A50}" dt="2019-10-01T02:19:59.964" v="594"/>
          <ac:spMkLst>
            <pc:docMk/>
            <pc:sldMk cId="3364731651" sldId="257"/>
            <ac:spMk id="2" creationId="{8D350CAD-FF65-4D36-806D-CAEE97ECC022}"/>
          </ac:spMkLst>
        </pc:spChg>
      </pc:sldChg>
      <pc:sldChg chg="ord">
        <pc:chgData name="Brandon Bergerud" userId="ee487e69e0f443c3" providerId="LiveId" clId="{F59DB666-E865-404A-9B73-7EEA0AAF4A50}" dt="2019-10-01T02:20:41.475" v="597"/>
        <pc:sldMkLst>
          <pc:docMk/>
          <pc:sldMk cId="2416395396" sldId="258"/>
        </pc:sldMkLst>
      </pc:sldChg>
      <pc:sldChg chg="modSp ord">
        <pc:chgData name="Brandon Bergerud" userId="ee487e69e0f443c3" providerId="LiveId" clId="{F59DB666-E865-404A-9B73-7EEA0AAF4A50}" dt="2019-10-01T02:20:39.630" v="596"/>
        <pc:sldMkLst>
          <pc:docMk/>
          <pc:sldMk cId="2376130829" sldId="259"/>
        </pc:sldMkLst>
        <pc:spChg chg="mod">
          <ac:chgData name="Brandon Bergerud" userId="ee487e69e0f443c3" providerId="LiveId" clId="{F59DB666-E865-404A-9B73-7EEA0AAF4A50}" dt="2019-10-01T02:20:05.886" v="595"/>
          <ac:spMkLst>
            <pc:docMk/>
            <pc:sldMk cId="2376130829" sldId="259"/>
            <ac:spMk id="2" creationId="{8D350CAD-FF65-4D36-806D-CAEE97ECC022}"/>
          </ac:spMkLst>
        </pc:spChg>
      </pc:sldChg>
      <pc:sldChg chg="modSp">
        <pc:chgData name="Brandon Bergerud" userId="ee487e69e0f443c3" providerId="LiveId" clId="{F59DB666-E865-404A-9B73-7EEA0AAF4A50}" dt="2019-10-01T02:19:56.974" v="593" actId="20577"/>
        <pc:sldMkLst>
          <pc:docMk/>
          <pc:sldMk cId="76513746" sldId="260"/>
        </pc:sldMkLst>
        <pc:spChg chg="mod">
          <ac:chgData name="Brandon Bergerud" userId="ee487e69e0f443c3" providerId="LiveId" clId="{F59DB666-E865-404A-9B73-7EEA0AAF4A50}" dt="2019-10-01T02:19:56.974" v="593" actId="20577"/>
          <ac:spMkLst>
            <pc:docMk/>
            <pc:sldMk cId="76513746" sldId="260"/>
            <ac:spMk id="2" creationId="{8D350CAD-FF65-4D36-806D-CAEE97ECC022}"/>
          </ac:spMkLst>
        </pc:spChg>
      </pc:sldChg>
      <pc:sldChg chg="modSp">
        <pc:chgData name="Brandon Bergerud" userId="ee487e69e0f443c3" providerId="LiveId" clId="{F59DB666-E865-404A-9B73-7EEA0AAF4A50}" dt="2019-10-01T02:21:12.512" v="600"/>
        <pc:sldMkLst>
          <pc:docMk/>
          <pc:sldMk cId="3534126465" sldId="262"/>
        </pc:sldMkLst>
        <pc:spChg chg="mod">
          <ac:chgData name="Brandon Bergerud" userId="ee487e69e0f443c3" providerId="LiveId" clId="{F59DB666-E865-404A-9B73-7EEA0AAF4A50}" dt="2019-10-01T02:21:12.512" v="600"/>
          <ac:spMkLst>
            <pc:docMk/>
            <pc:sldMk cId="3534126465" sldId="262"/>
            <ac:spMk id="4" creationId="{4276D22B-9CB9-40B7-8A80-42EA34CCF3F3}"/>
          </ac:spMkLst>
        </pc:spChg>
      </pc:sldChg>
      <pc:sldChg chg="modSp">
        <pc:chgData name="Brandon Bergerud" userId="ee487e69e0f443c3" providerId="LiveId" clId="{F59DB666-E865-404A-9B73-7EEA0AAF4A50}" dt="2019-10-01T02:23:21.091" v="601" actId="20577"/>
        <pc:sldMkLst>
          <pc:docMk/>
          <pc:sldMk cId="1783205730" sldId="264"/>
        </pc:sldMkLst>
        <pc:spChg chg="mod">
          <ac:chgData name="Brandon Bergerud" userId="ee487e69e0f443c3" providerId="LiveId" clId="{F59DB666-E865-404A-9B73-7EEA0AAF4A50}" dt="2019-10-01T02:23:21.091" v="601" actId="20577"/>
          <ac:spMkLst>
            <pc:docMk/>
            <pc:sldMk cId="1783205730" sldId="264"/>
            <ac:spMk id="4" creationId="{4276D22B-9CB9-40B7-8A80-42EA34CCF3F3}"/>
          </ac:spMkLst>
        </pc:spChg>
      </pc:sldChg>
      <pc:sldChg chg="addSp delSp modSp add">
        <pc:chgData name="Brandon Bergerud" userId="ee487e69e0f443c3" providerId="LiveId" clId="{F59DB666-E865-404A-9B73-7EEA0AAF4A50}" dt="2019-10-01T02:08:44.486" v="291" actId="20577"/>
        <pc:sldMkLst>
          <pc:docMk/>
          <pc:sldMk cId="2612169605" sldId="265"/>
        </pc:sldMkLst>
        <pc:spChg chg="add mod ord">
          <ac:chgData name="Brandon Bergerud" userId="ee487e69e0f443c3" providerId="LiveId" clId="{F59DB666-E865-404A-9B73-7EEA0AAF4A50}" dt="2019-10-01T02:06:18.432" v="193" actId="1076"/>
          <ac:spMkLst>
            <pc:docMk/>
            <pc:sldMk cId="2612169605" sldId="265"/>
            <ac:spMk id="6" creationId="{9BE5CAEE-0B64-44E2-B7C7-8EF5804317B0}"/>
          </ac:spMkLst>
        </pc:spChg>
        <pc:spChg chg="add mod ord">
          <ac:chgData name="Brandon Bergerud" userId="ee487e69e0f443c3" providerId="LiveId" clId="{F59DB666-E865-404A-9B73-7EEA0AAF4A50}" dt="2019-10-01T01:56:05.298" v="71" actId="2085"/>
          <ac:spMkLst>
            <pc:docMk/>
            <pc:sldMk cId="2612169605" sldId="265"/>
            <ac:spMk id="7" creationId="{C359DDA1-DF9D-47F6-874A-216293518B21}"/>
          </ac:spMkLst>
        </pc:spChg>
        <pc:spChg chg="add mod">
          <ac:chgData name="Brandon Bergerud" userId="ee487e69e0f443c3" providerId="LiveId" clId="{F59DB666-E865-404A-9B73-7EEA0AAF4A50}" dt="2019-10-01T02:06:15.635" v="191" actId="1076"/>
          <ac:spMkLst>
            <pc:docMk/>
            <pc:sldMk cId="2612169605" sldId="265"/>
            <ac:spMk id="14" creationId="{5833F6F8-8BB4-466E-99F1-80C6F9C94B14}"/>
          </ac:spMkLst>
        </pc:spChg>
        <pc:spChg chg="add mod">
          <ac:chgData name="Brandon Bergerud" userId="ee487e69e0f443c3" providerId="LiveId" clId="{F59DB666-E865-404A-9B73-7EEA0AAF4A50}" dt="2019-10-01T02:02:04.079" v="114" actId="1076"/>
          <ac:spMkLst>
            <pc:docMk/>
            <pc:sldMk cId="2612169605" sldId="265"/>
            <ac:spMk id="18" creationId="{5B1992CA-F22C-4B51-B1ED-328C999A0AD9}"/>
          </ac:spMkLst>
        </pc:spChg>
        <pc:spChg chg="add mod">
          <ac:chgData name="Brandon Bergerud" userId="ee487e69e0f443c3" providerId="LiveId" clId="{F59DB666-E865-404A-9B73-7EEA0AAF4A50}" dt="2019-10-01T02:05:46.105" v="181" actId="1076"/>
          <ac:spMkLst>
            <pc:docMk/>
            <pc:sldMk cId="2612169605" sldId="265"/>
            <ac:spMk id="19" creationId="{FC0BCCBA-3A46-4C5C-B101-12AEB9E92BEF}"/>
          </ac:spMkLst>
        </pc:spChg>
        <pc:spChg chg="add mod">
          <ac:chgData name="Brandon Bergerud" userId="ee487e69e0f443c3" providerId="LiveId" clId="{F59DB666-E865-404A-9B73-7EEA0AAF4A50}" dt="2019-10-01T02:05:53.807" v="189" actId="1037"/>
          <ac:spMkLst>
            <pc:docMk/>
            <pc:sldMk cId="2612169605" sldId="265"/>
            <ac:spMk id="20" creationId="{1DCAAE3A-0566-4F82-81F8-E296F35EEBD8}"/>
          </ac:spMkLst>
        </pc:spChg>
        <pc:spChg chg="add mod">
          <ac:chgData name="Brandon Bergerud" userId="ee487e69e0f443c3" providerId="LiveId" clId="{F59DB666-E865-404A-9B73-7EEA0AAF4A50}" dt="2019-10-01T02:08:44.486" v="291" actId="20577"/>
          <ac:spMkLst>
            <pc:docMk/>
            <pc:sldMk cId="2612169605" sldId="265"/>
            <ac:spMk id="21" creationId="{456892C6-261A-4B5D-A5F2-51690017DFCD}"/>
          </ac:spMkLst>
        </pc:spChg>
        <pc:picChg chg="add mod">
          <ac:chgData name="Brandon Bergerud" userId="ee487e69e0f443c3" providerId="LiveId" clId="{F59DB666-E865-404A-9B73-7EEA0AAF4A50}" dt="2019-10-01T01:59:08.256" v="78" actId="1076"/>
          <ac:picMkLst>
            <pc:docMk/>
            <pc:sldMk cId="2612169605" sldId="265"/>
            <ac:picMk id="3" creationId="{C515E845-4919-49C1-A30B-2312C031C30D}"/>
          </ac:picMkLst>
        </pc:picChg>
        <pc:picChg chg="add del mod">
          <ac:chgData name="Brandon Bergerud" userId="ee487e69e0f443c3" providerId="LiveId" clId="{F59DB666-E865-404A-9B73-7EEA0AAF4A50}" dt="2019-10-01T02:06:58.012" v="205" actId="478"/>
          <ac:picMkLst>
            <pc:docMk/>
            <pc:sldMk cId="2612169605" sldId="265"/>
            <ac:picMk id="4" creationId="{313CDD19-D185-466C-87E7-6F496AA783E0}"/>
          </ac:picMkLst>
        </pc:picChg>
        <pc:picChg chg="add mod">
          <ac:chgData name="Brandon Bergerud" userId="ee487e69e0f443c3" providerId="LiveId" clId="{F59DB666-E865-404A-9B73-7EEA0AAF4A50}" dt="2019-10-01T01:54:36.796" v="60" actId="1076"/>
          <ac:picMkLst>
            <pc:docMk/>
            <pc:sldMk cId="2612169605" sldId="265"/>
            <ac:picMk id="5" creationId="{9A20971D-6589-427F-8BBA-38BA98ED2A9F}"/>
          </ac:picMkLst>
        </pc:picChg>
        <pc:picChg chg="add mod">
          <ac:chgData name="Brandon Bergerud" userId="ee487e69e0f443c3" providerId="LiveId" clId="{F59DB666-E865-404A-9B73-7EEA0AAF4A50}" dt="2019-10-01T01:59:01.384" v="77" actId="1076"/>
          <ac:picMkLst>
            <pc:docMk/>
            <pc:sldMk cId="2612169605" sldId="265"/>
            <ac:picMk id="11" creationId="{D5C80836-2688-491C-8DDA-9E1CC0DC6A40}"/>
          </ac:picMkLst>
        </pc:picChg>
        <pc:picChg chg="add del mod">
          <ac:chgData name="Brandon Bergerud" userId="ee487e69e0f443c3" providerId="LiveId" clId="{F59DB666-E865-404A-9B73-7EEA0AAF4A50}" dt="2019-10-01T02:05:18.727" v="173" actId="478"/>
          <ac:picMkLst>
            <pc:docMk/>
            <pc:sldMk cId="2612169605" sldId="265"/>
            <ac:picMk id="22" creationId="{81C63227-3504-43E1-AFA0-B8D0DE8A31F4}"/>
          </ac:picMkLst>
        </pc:picChg>
        <pc:picChg chg="add del mod">
          <ac:chgData name="Brandon Bergerud" userId="ee487e69e0f443c3" providerId="LiveId" clId="{F59DB666-E865-404A-9B73-7EEA0AAF4A50}" dt="2019-10-01T02:05:17.040" v="172" actId="478"/>
          <ac:picMkLst>
            <pc:docMk/>
            <pc:sldMk cId="2612169605" sldId="265"/>
            <ac:picMk id="23" creationId="{8AF1DA8E-3F93-4B11-8ADB-C93FA0C7269E}"/>
          </ac:picMkLst>
        </pc:picChg>
        <pc:picChg chg="add del mod">
          <ac:chgData name="Brandon Bergerud" userId="ee487e69e0f443c3" providerId="LiveId" clId="{F59DB666-E865-404A-9B73-7EEA0AAF4A50}" dt="2019-10-01T02:05:03.410" v="171" actId="478"/>
          <ac:picMkLst>
            <pc:docMk/>
            <pc:sldMk cId="2612169605" sldId="265"/>
            <ac:picMk id="24" creationId="{3B5E364C-2ED9-42FF-9302-3637CBF335DA}"/>
          </ac:picMkLst>
        </pc:picChg>
        <pc:picChg chg="add mod">
          <ac:chgData name="Brandon Bergerud" userId="ee487e69e0f443c3" providerId="LiveId" clId="{F59DB666-E865-404A-9B73-7EEA0AAF4A50}" dt="2019-10-01T02:07:00.980" v="207" actId="1076"/>
          <ac:picMkLst>
            <pc:docMk/>
            <pc:sldMk cId="2612169605" sldId="265"/>
            <ac:picMk id="31" creationId="{8B6E4161-B74E-41AB-B808-FE0C1F5304C8}"/>
          </ac:picMkLst>
        </pc:picChg>
        <pc:cxnChg chg="add mod">
          <ac:chgData name="Brandon Bergerud" userId="ee487e69e0f443c3" providerId="LiveId" clId="{F59DB666-E865-404A-9B73-7EEA0AAF4A50}" dt="2019-10-01T02:06:58.012" v="205" actId="478"/>
          <ac:cxnSpMkLst>
            <pc:docMk/>
            <pc:sldMk cId="2612169605" sldId="265"/>
            <ac:cxnSpMk id="9" creationId="{4B6AD253-50BD-4D69-BC2D-C51D9FA12A8B}"/>
          </ac:cxnSpMkLst>
        </pc:cxnChg>
        <pc:cxnChg chg="add mod">
          <ac:chgData name="Brandon Bergerud" userId="ee487e69e0f443c3" providerId="LiveId" clId="{F59DB666-E865-404A-9B73-7EEA0AAF4A50}" dt="2019-10-01T02:06:58.012" v="205" actId="478"/>
          <ac:cxnSpMkLst>
            <pc:docMk/>
            <pc:sldMk cId="2612169605" sldId="265"/>
            <ac:cxnSpMk id="10" creationId="{E7AF48FE-3337-414B-971C-BB13597152F7}"/>
          </ac:cxnSpMkLst>
        </pc:cxnChg>
        <pc:cxnChg chg="add mod">
          <ac:chgData name="Brandon Bergerud" userId="ee487e69e0f443c3" providerId="LiveId" clId="{F59DB666-E865-404A-9B73-7EEA0AAF4A50}" dt="2019-10-01T02:01:21.018" v="99" actId="13822"/>
          <ac:cxnSpMkLst>
            <pc:docMk/>
            <pc:sldMk cId="2612169605" sldId="265"/>
            <ac:cxnSpMk id="16" creationId="{AC5FD3C2-2AA2-4046-AA3F-8A9605B156CD}"/>
          </ac:cxnSpMkLst>
        </pc:cxnChg>
      </pc:sldChg>
      <pc:sldChg chg="addSp delSp modSp add">
        <pc:chgData name="Brandon Bergerud" userId="ee487e69e0f443c3" providerId="LiveId" clId="{F59DB666-E865-404A-9B73-7EEA0AAF4A50}" dt="2019-10-03T01:41:16.070" v="1402"/>
        <pc:sldMkLst>
          <pc:docMk/>
          <pc:sldMk cId="958090043" sldId="266"/>
        </pc:sldMkLst>
        <pc:spChg chg="add">
          <ac:chgData name="Brandon Bergerud" userId="ee487e69e0f443c3" providerId="LiveId" clId="{F59DB666-E865-404A-9B73-7EEA0AAF4A50}" dt="2019-10-01T02:09:40.920" v="293"/>
          <ac:spMkLst>
            <pc:docMk/>
            <pc:sldMk cId="958090043" sldId="266"/>
            <ac:spMk id="2" creationId="{B2C1E281-38FE-496A-A048-37E5510BD3EC}"/>
          </ac:spMkLst>
        </pc:spChg>
        <pc:spChg chg="add mod">
          <ac:chgData name="Brandon Bergerud" userId="ee487e69e0f443c3" providerId="LiveId" clId="{F59DB666-E865-404A-9B73-7EEA0AAF4A50}" dt="2019-10-01T02:13:37.540" v="360" actId="20577"/>
          <ac:spMkLst>
            <pc:docMk/>
            <pc:sldMk cId="958090043" sldId="266"/>
            <ac:spMk id="3" creationId="{6574C832-7BAA-49F5-A030-728C71D39610}"/>
          </ac:spMkLst>
        </pc:spChg>
        <pc:spChg chg="add mod">
          <ac:chgData name="Brandon Bergerud" userId="ee487e69e0f443c3" providerId="LiveId" clId="{F59DB666-E865-404A-9B73-7EEA0AAF4A50}" dt="2019-10-01T02:11:26.178" v="343" actId="20577"/>
          <ac:spMkLst>
            <pc:docMk/>
            <pc:sldMk cId="958090043" sldId="266"/>
            <ac:spMk id="17" creationId="{0A537B56-6B56-4926-93E0-1880DBDDD053}"/>
          </ac:spMkLst>
        </pc:spChg>
        <pc:spChg chg="add mod">
          <ac:chgData name="Brandon Bergerud" userId="ee487e69e0f443c3" providerId="LiveId" clId="{F59DB666-E865-404A-9B73-7EEA0AAF4A50}" dt="2019-10-01T02:11:48.741" v="345" actId="1076"/>
          <ac:spMkLst>
            <pc:docMk/>
            <pc:sldMk cId="958090043" sldId="266"/>
            <ac:spMk id="18" creationId="{3E53D52E-C7A5-4797-9EA9-70AC3A24E7A4}"/>
          </ac:spMkLst>
        </pc:spChg>
        <pc:spChg chg="add del">
          <ac:chgData name="Brandon Bergerud" userId="ee487e69e0f443c3" providerId="LiveId" clId="{F59DB666-E865-404A-9B73-7EEA0AAF4A50}" dt="2019-10-03T01:41:16.070" v="1402"/>
          <ac:spMkLst>
            <pc:docMk/>
            <pc:sldMk cId="958090043" sldId="266"/>
            <ac:spMk id="19" creationId="{3870E1EE-5D7F-4C47-85E2-A2E52A901296}"/>
          </ac:spMkLst>
        </pc:spChg>
        <pc:spChg chg="add del mod">
          <ac:chgData name="Brandon Bergerud" userId="ee487e69e0f443c3" providerId="LiveId" clId="{F59DB666-E865-404A-9B73-7EEA0AAF4A50}" dt="2019-10-01T02:12:05.616" v="348" actId="478"/>
          <ac:spMkLst>
            <pc:docMk/>
            <pc:sldMk cId="958090043" sldId="266"/>
            <ac:spMk id="19" creationId="{6A27000F-7085-451A-8BDB-0C635E451670}"/>
          </ac:spMkLst>
        </pc:spChg>
        <pc:spChg chg="add mod">
          <ac:chgData name="Brandon Bergerud" userId="ee487e69e0f443c3" providerId="LiveId" clId="{F59DB666-E865-404A-9B73-7EEA0AAF4A50}" dt="2019-10-01T02:12:22.162" v="350" actId="1076"/>
          <ac:spMkLst>
            <pc:docMk/>
            <pc:sldMk cId="958090043" sldId="266"/>
            <ac:spMk id="20" creationId="{A7413B71-0BA9-4F75-B272-009C211D3A92}"/>
          </ac:spMkLst>
        </pc:spChg>
        <pc:spChg chg="add mod">
          <ac:chgData name="Brandon Bergerud" userId="ee487e69e0f443c3" providerId="LiveId" clId="{F59DB666-E865-404A-9B73-7EEA0AAF4A50}" dt="2019-10-01T02:12:29.725" v="351" actId="1076"/>
          <ac:spMkLst>
            <pc:docMk/>
            <pc:sldMk cId="958090043" sldId="266"/>
            <ac:spMk id="21" creationId="{F9574AED-1387-437B-B8BC-50D4B5F96ED4}"/>
          </ac:spMkLst>
        </pc:spChg>
        <pc:spChg chg="add mod">
          <ac:chgData name="Brandon Bergerud" userId="ee487e69e0f443c3" providerId="LiveId" clId="{F59DB666-E865-404A-9B73-7EEA0AAF4A50}" dt="2019-10-01T02:13:08.210" v="356" actId="1076"/>
          <ac:spMkLst>
            <pc:docMk/>
            <pc:sldMk cId="958090043" sldId="266"/>
            <ac:spMk id="25" creationId="{D80E8853-FA59-432B-ABF3-19AA7D6F49A5}"/>
          </ac:spMkLst>
        </pc:spChg>
        <pc:spChg chg="add del mod">
          <ac:chgData name="Brandon Bergerud" userId="ee487e69e0f443c3" providerId="LiveId" clId="{F59DB666-E865-404A-9B73-7EEA0AAF4A50}" dt="2019-10-01T02:14:56.793" v="462" actId="478"/>
          <ac:spMkLst>
            <pc:docMk/>
            <pc:sldMk cId="958090043" sldId="266"/>
            <ac:spMk id="26" creationId="{9C570406-AAFA-4EF2-9845-AAFF4B41A670}"/>
          </ac:spMkLst>
        </pc:spChg>
        <pc:spChg chg="add mod">
          <ac:chgData name="Brandon Bergerud" userId="ee487e69e0f443c3" providerId="LiveId" clId="{F59DB666-E865-404A-9B73-7EEA0AAF4A50}" dt="2019-10-01T02:24:17.968" v="624" actId="20577"/>
          <ac:spMkLst>
            <pc:docMk/>
            <pc:sldMk cId="958090043" sldId="266"/>
            <ac:spMk id="27" creationId="{F413320B-20CC-4FCE-8219-A154507C5947}"/>
          </ac:spMkLst>
        </pc:spChg>
        <pc:picChg chg="add">
          <ac:chgData name="Brandon Bergerud" userId="ee487e69e0f443c3" providerId="LiveId" clId="{F59DB666-E865-404A-9B73-7EEA0AAF4A50}" dt="2019-10-01T02:09:40.920" v="293"/>
          <ac:picMkLst>
            <pc:docMk/>
            <pc:sldMk cId="958090043" sldId="266"/>
            <ac:picMk id="4" creationId="{D1E39CC3-6511-47DF-A1F5-B7A675B1E00D}"/>
          </ac:picMkLst>
        </pc:picChg>
        <pc:picChg chg="add">
          <ac:chgData name="Brandon Bergerud" userId="ee487e69e0f443c3" providerId="LiveId" clId="{F59DB666-E865-404A-9B73-7EEA0AAF4A50}" dt="2019-10-01T02:09:40.920" v="293"/>
          <ac:picMkLst>
            <pc:docMk/>
            <pc:sldMk cId="958090043" sldId="266"/>
            <ac:picMk id="5" creationId="{A3B653CD-83CE-47E8-8A7E-36EFAC0B7E3D}"/>
          </ac:picMkLst>
        </pc:picChg>
        <pc:picChg chg="add">
          <ac:chgData name="Brandon Bergerud" userId="ee487e69e0f443c3" providerId="LiveId" clId="{F59DB666-E865-404A-9B73-7EEA0AAF4A50}" dt="2019-10-01T02:09:40.920" v="293"/>
          <ac:picMkLst>
            <pc:docMk/>
            <pc:sldMk cId="958090043" sldId="266"/>
            <ac:picMk id="6" creationId="{FCF04459-E3C2-434D-834B-E39EC38CA04A}"/>
          </ac:picMkLst>
        </pc:picChg>
        <pc:picChg chg="add">
          <ac:chgData name="Brandon Bergerud" userId="ee487e69e0f443c3" providerId="LiveId" clId="{F59DB666-E865-404A-9B73-7EEA0AAF4A50}" dt="2019-10-01T02:09:40.920" v="293"/>
          <ac:picMkLst>
            <pc:docMk/>
            <pc:sldMk cId="958090043" sldId="266"/>
            <ac:picMk id="7" creationId="{879D0ED9-6AA6-43D1-8149-61B620939116}"/>
          </ac:picMkLst>
        </pc:picChg>
        <pc:cxnChg chg="add del mod">
          <ac:chgData name="Brandon Bergerud" userId="ee487e69e0f443c3" providerId="LiveId" clId="{F59DB666-E865-404A-9B73-7EEA0AAF4A50}" dt="2019-10-01T02:09:59.247" v="295" actId="11529"/>
          <ac:cxnSpMkLst>
            <pc:docMk/>
            <pc:sldMk cId="958090043" sldId="266"/>
            <ac:cxnSpMk id="9" creationId="{10A1BFA7-42DB-4C32-B9C6-98D87ACCA5FE}"/>
          </ac:cxnSpMkLst>
        </pc:cxnChg>
        <pc:cxnChg chg="add mod">
          <ac:chgData name="Brandon Bergerud" userId="ee487e69e0f443c3" providerId="LiveId" clId="{F59DB666-E865-404A-9B73-7EEA0AAF4A50}" dt="2019-10-01T02:12:53.849" v="354" actId="14100"/>
          <ac:cxnSpMkLst>
            <pc:docMk/>
            <pc:sldMk cId="958090043" sldId="266"/>
            <ac:cxnSpMk id="11" creationId="{9185A1D9-434E-4EA7-A0CE-56312A70BD58}"/>
          </ac:cxnSpMkLst>
        </pc:cxnChg>
        <pc:cxnChg chg="add mod">
          <ac:chgData name="Brandon Bergerud" userId="ee487e69e0f443c3" providerId="LiveId" clId="{F59DB666-E865-404A-9B73-7EEA0AAF4A50}" dt="2019-10-01T02:10:34.168" v="302" actId="14100"/>
          <ac:cxnSpMkLst>
            <pc:docMk/>
            <pc:sldMk cId="958090043" sldId="266"/>
            <ac:cxnSpMk id="12" creationId="{54399496-BB6F-4560-AE5B-AF59AB3E1B75}"/>
          </ac:cxnSpMkLst>
        </pc:cxnChg>
        <pc:cxnChg chg="add mod">
          <ac:chgData name="Brandon Bergerud" userId="ee487e69e0f443c3" providerId="LiveId" clId="{F59DB666-E865-404A-9B73-7EEA0AAF4A50}" dt="2019-10-01T02:12:46.552" v="353" actId="13822"/>
          <ac:cxnSpMkLst>
            <pc:docMk/>
            <pc:sldMk cId="958090043" sldId="266"/>
            <ac:cxnSpMk id="23" creationId="{8A43DDAE-6FF3-4AB7-95C3-36AEA043A853}"/>
          </ac:cxnSpMkLst>
        </pc:cxnChg>
      </pc:sldChg>
      <pc:sldChg chg="addSp modSp add setBg">
        <pc:chgData name="Brandon Bergerud" userId="ee487e69e0f443c3" providerId="LiveId" clId="{F59DB666-E865-404A-9B73-7EEA0AAF4A50}" dt="2019-10-01T02:36:34.880" v="696" actId="6549"/>
        <pc:sldMkLst>
          <pc:docMk/>
          <pc:sldMk cId="1546781513" sldId="268"/>
        </pc:sldMkLst>
        <pc:spChg chg="mod">
          <ac:chgData name="Brandon Bergerud" userId="ee487e69e0f443c3" providerId="LiveId" clId="{F59DB666-E865-404A-9B73-7EEA0AAF4A50}" dt="2019-10-01T02:33:46.065" v="678" actId="207"/>
          <ac:spMkLst>
            <pc:docMk/>
            <pc:sldMk cId="1546781513" sldId="268"/>
            <ac:spMk id="2" creationId="{C5C75AB0-6112-467F-B4FC-CD985F36B147}"/>
          </ac:spMkLst>
        </pc:spChg>
        <pc:spChg chg="mod">
          <ac:chgData name="Brandon Bergerud" userId="ee487e69e0f443c3" providerId="LiveId" clId="{F59DB666-E865-404A-9B73-7EEA0AAF4A50}" dt="2019-10-01T02:36:34.880" v="696" actId="6549"/>
          <ac:spMkLst>
            <pc:docMk/>
            <pc:sldMk cId="1546781513" sldId="268"/>
            <ac:spMk id="3" creationId="{66CD24CC-0819-46B7-BB95-C527BB34A9A7}"/>
          </ac:spMkLst>
        </pc:spChg>
        <pc:picChg chg="add mod">
          <ac:chgData name="Brandon Bergerud" userId="ee487e69e0f443c3" providerId="LiveId" clId="{F59DB666-E865-404A-9B73-7EEA0AAF4A50}" dt="2019-10-01T02:33:26.416" v="665" actId="167"/>
          <ac:picMkLst>
            <pc:docMk/>
            <pc:sldMk cId="1546781513" sldId="268"/>
            <ac:picMk id="2050" creationId="{4B9C0956-EB05-461E-A4A3-BAA0E383A5DA}"/>
          </ac:picMkLst>
        </pc:picChg>
      </pc:sldChg>
      <pc:sldChg chg="addSp delSp modSp add">
        <pc:chgData name="Brandon Bergerud" userId="ee487e69e0f443c3" providerId="LiveId" clId="{F59DB666-E865-404A-9B73-7EEA0AAF4A50}" dt="2019-10-01T12:18:39.512" v="1066" actId="208"/>
        <pc:sldMkLst>
          <pc:docMk/>
          <pc:sldMk cId="3529479569" sldId="269"/>
        </pc:sldMkLst>
        <pc:spChg chg="add del mod">
          <ac:chgData name="Brandon Bergerud" userId="ee487e69e0f443c3" providerId="LiveId" clId="{F59DB666-E865-404A-9B73-7EEA0AAF4A50}" dt="2019-10-01T11:42:58.727" v="711" actId="478"/>
          <ac:spMkLst>
            <pc:docMk/>
            <pc:sldMk cId="3529479569" sldId="269"/>
            <ac:spMk id="2" creationId="{E2AD14AE-6139-49AD-90D1-829F57295DDB}"/>
          </ac:spMkLst>
        </pc:spChg>
        <pc:spChg chg="add mod">
          <ac:chgData name="Brandon Bergerud" userId="ee487e69e0f443c3" providerId="LiveId" clId="{F59DB666-E865-404A-9B73-7EEA0AAF4A50}" dt="2019-10-01T11:50:12.605" v="982" actId="1076"/>
          <ac:spMkLst>
            <pc:docMk/>
            <pc:sldMk cId="3529479569" sldId="269"/>
            <ac:spMk id="44" creationId="{354B2707-B02F-402C-A320-16D5FD0D63F0}"/>
          </ac:spMkLst>
        </pc:spChg>
        <pc:spChg chg="add mod">
          <ac:chgData name="Brandon Bergerud" userId="ee487e69e0f443c3" providerId="LiveId" clId="{F59DB666-E865-404A-9B73-7EEA0AAF4A50}" dt="2019-10-01T11:50:38.725" v="988" actId="255"/>
          <ac:spMkLst>
            <pc:docMk/>
            <pc:sldMk cId="3529479569" sldId="269"/>
            <ac:spMk id="45" creationId="{C8C0B37D-D20E-4782-AA0F-B0651D3F8514}"/>
          </ac:spMkLst>
        </pc:spChg>
        <pc:spChg chg="add mod">
          <ac:chgData name="Brandon Bergerud" userId="ee487e69e0f443c3" providerId="LiveId" clId="{F59DB666-E865-404A-9B73-7EEA0AAF4A50}" dt="2019-10-01T11:50:57.879" v="994" actId="14100"/>
          <ac:spMkLst>
            <pc:docMk/>
            <pc:sldMk cId="3529479569" sldId="269"/>
            <ac:spMk id="46" creationId="{11ABCDCA-7ED8-4638-AE34-4ADA8D9BC237}"/>
          </ac:spMkLst>
        </pc:spChg>
        <pc:spChg chg="add mod">
          <ac:chgData name="Brandon Bergerud" userId="ee487e69e0f443c3" providerId="LiveId" clId="{F59DB666-E865-404A-9B73-7EEA0AAF4A50}" dt="2019-10-01T11:50:46.162" v="991" actId="1076"/>
          <ac:spMkLst>
            <pc:docMk/>
            <pc:sldMk cId="3529479569" sldId="269"/>
            <ac:spMk id="47" creationId="{F502541B-DC97-4646-B70D-0BB60B23BAB1}"/>
          </ac:spMkLst>
        </pc:spChg>
        <pc:spChg chg="add del mod ord">
          <ac:chgData name="Brandon Bergerud" userId="ee487e69e0f443c3" providerId="LiveId" clId="{F59DB666-E865-404A-9B73-7EEA0AAF4A50}" dt="2019-10-01T11:48:11.606" v="955" actId="478"/>
          <ac:spMkLst>
            <pc:docMk/>
            <pc:sldMk cId="3529479569" sldId="269"/>
            <ac:spMk id="48" creationId="{CED7010A-B77C-483F-A065-D9C522E387B1}"/>
          </ac:spMkLst>
        </pc:spChg>
        <pc:spChg chg="add mod ord">
          <ac:chgData name="Brandon Bergerud" userId="ee487e69e0f443c3" providerId="LiveId" clId="{F59DB666-E865-404A-9B73-7EEA0AAF4A50}" dt="2019-10-01T12:15:23.634" v="995" actId="1076"/>
          <ac:spMkLst>
            <pc:docMk/>
            <pc:sldMk cId="3529479569" sldId="269"/>
            <ac:spMk id="49" creationId="{5EA5D154-ED74-4DEC-B3AB-9DE2D76FFC5E}"/>
          </ac:spMkLst>
        </pc:spChg>
        <pc:spChg chg="add del">
          <ac:chgData name="Brandon Bergerud" userId="ee487e69e0f443c3" providerId="LiveId" clId="{F59DB666-E865-404A-9B73-7EEA0AAF4A50}" dt="2019-10-01T11:48:23.745" v="961"/>
          <ac:spMkLst>
            <pc:docMk/>
            <pc:sldMk cId="3529479569" sldId="269"/>
            <ac:spMk id="50" creationId="{8F0DF277-835C-4F7F-BED1-0E49313D0653}"/>
          </ac:spMkLst>
        </pc:spChg>
        <pc:spChg chg="add mod ord">
          <ac:chgData name="Brandon Bergerud" userId="ee487e69e0f443c3" providerId="LiveId" clId="{F59DB666-E865-404A-9B73-7EEA0AAF4A50}" dt="2019-10-01T11:48:48.757" v="966" actId="167"/>
          <ac:spMkLst>
            <pc:docMk/>
            <pc:sldMk cId="3529479569" sldId="269"/>
            <ac:spMk id="51" creationId="{6D14BE2E-7212-4FB9-A78C-C952092407DD}"/>
          </ac:spMkLst>
        </pc:spChg>
        <pc:spChg chg="add mod ord">
          <ac:chgData name="Brandon Bergerud" userId="ee487e69e0f443c3" providerId="LiveId" clId="{F59DB666-E865-404A-9B73-7EEA0AAF4A50}" dt="2019-10-01T11:49:08.162" v="971" actId="167"/>
          <ac:spMkLst>
            <pc:docMk/>
            <pc:sldMk cId="3529479569" sldId="269"/>
            <ac:spMk id="52" creationId="{7234145D-421F-4930-BC11-F06B33B3AB41}"/>
          </ac:spMkLst>
        </pc:spChg>
        <pc:spChg chg="add mod ord">
          <ac:chgData name="Brandon Bergerud" userId="ee487e69e0f443c3" providerId="LiveId" clId="{F59DB666-E865-404A-9B73-7EEA0AAF4A50}" dt="2019-10-01T12:17:40.032" v="1056" actId="1076"/>
          <ac:spMkLst>
            <pc:docMk/>
            <pc:sldMk cId="3529479569" sldId="269"/>
            <ac:spMk id="53" creationId="{1CB3A977-6718-4C22-8C57-58B4A58CDB4E}"/>
          </ac:spMkLst>
        </pc:spChg>
        <pc:spChg chg="add mod">
          <ac:chgData name="Brandon Bergerud" userId="ee487e69e0f443c3" providerId="LiveId" clId="{F59DB666-E865-404A-9B73-7EEA0AAF4A50}" dt="2019-10-01T12:18:27.857" v="1065" actId="12789"/>
          <ac:spMkLst>
            <pc:docMk/>
            <pc:sldMk cId="3529479569" sldId="269"/>
            <ac:spMk id="65" creationId="{347B2F58-C36F-434E-AC8F-1C767948D668}"/>
          </ac:spMkLst>
        </pc:spChg>
        <pc:spChg chg="add mod ord">
          <ac:chgData name="Brandon Bergerud" userId="ee487e69e0f443c3" providerId="LiveId" clId="{F59DB666-E865-404A-9B73-7EEA0AAF4A50}" dt="2019-10-01T12:18:39.512" v="1066" actId="208"/>
          <ac:spMkLst>
            <pc:docMk/>
            <pc:sldMk cId="3529479569" sldId="269"/>
            <ac:spMk id="66" creationId="{F09D1B43-5C1C-489B-B951-88A8AFB73F70}"/>
          </ac:spMkLst>
        </pc:spChg>
        <pc:picChg chg="add mod">
          <ac:chgData name="Brandon Bergerud" userId="ee487e69e0f443c3" providerId="LiveId" clId="{F59DB666-E865-404A-9B73-7EEA0AAF4A50}" dt="2019-10-01T11:44:46.010" v="743" actId="1076"/>
          <ac:picMkLst>
            <pc:docMk/>
            <pc:sldMk cId="3529479569" sldId="269"/>
            <ac:picMk id="6" creationId="{BFA387EE-215B-493C-BF05-11EDB893C915}"/>
          </ac:picMkLst>
        </pc:picChg>
        <pc:picChg chg="add del mod">
          <ac:chgData name="Brandon Bergerud" userId="ee487e69e0f443c3" providerId="LiveId" clId="{F59DB666-E865-404A-9B73-7EEA0AAF4A50}" dt="2019-10-01T11:44:03.935" v="722" actId="478"/>
          <ac:picMkLst>
            <pc:docMk/>
            <pc:sldMk cId="3529479569" sldId="269"/>
            <ac:picMk id="8" creationId="{128881B7-F653-435E-9CBF-3BA354653F82}"/>
          </ac:picMkLst>
        </pc:picChg>
        <pc:picChg chg="add del mod">
          <ac:chgData name="Brandon Bergerud" userId="ee487e69e0f443c3" providerId="LiveId" clId="{F59DB666-E865-404A-9B73-7EEA0AAF4A50}" dt="2019-10-01T11:44:19.574" v="732" actId="478"/>
          <ac:picMkLst>
            <pc:docMk/>
            <pc:sldMk cId="3529479569" sldId="269"/>
            <ac:picMk id="10" creationId="{E67CFE6D-5A3E-4708-AFA9-9CEF083B4787}"/>
          </ac:picMkLst>
        </pc:picChg>
        <pc:picChg chg="add del mod">
          <ac:chgData name="Brandon Bergerud" userId="ee487e69e0f443c3" providerId="LiveId" clId="{F59DB666-E865-404A-9B73-7EEA0AAF4A50}" dt="2019-10-01T11:44:17.090" v="731" actId="478"/>
          <ac:picMkLst>
            <pc:docMk/>
            <pc:sldMk cId="3529479569" sldId="269"/>
            <ac:picMk id="11" creationId="{E06EDC89-E8E5-4C1A-8B44-83CD6FF1B46C}"/>
          </ac:picMkLst>
        </pc:picChg>
        <pc:picChg chg="add del mod">
          <ac:chgData name="Brandon Bergerud" userId="ee487e69e0f443c3" providerId="LiveId" clId="{F59DB666-E865-404A-9B73-7EEA0AAF4A50}" dt="2019-10-01T11:44:15.340" v="730" actId="478"/>
          <ac:picMkLst>
            <pc:docMk/>
            <pc:sldMk cId="3529479569" sldId="269"/>
            <ac:picMk id="12" creationId="{F30C800A-4EED-4CB1-A363-9F308BF00D00}"/>
          </ac:picMkLst>
        </pc:picChg>
        <pc:picChg chg="add del mod">
          <ac:chgData name="Brandon Bergerud" userId="ee487e69e0f443c3" providerId="LiveId" clId="{F59DB666-E865-404A-9B73-7EEA0AAF4A50}" dt="2019-10-01T11:44:14.137" v="729" actId="478"/>
          <ac:picMkLst>
            <pc:docMk/>
            <pc:sldMk cId="3529479569" sldId="269"/>
            <ac:picMk id="13" creationId="{6DCBE2B6-3906-450D-9D5B-28CC96CFD2D7}"/>
          </ac:picMkLst>
        </pc:picChg>
        <pc:picChg chg="add mod">
          <ac:chgData name="Brandon Bergerud" userId="ee487e69e0f443c3" providerId="LiveId" clId="{F59DB666-E865-404A-9B73-7EEA0AAF4A50}" dt="2019-10-01T11:44:28.452" v="736" actId="1076"/>
          <ac:picMkLst>
            <pc:docMk/>
            <pc:sldMk cId="3529479569" sldId="269"/>
            <ac:picMk id="14" creationId="{2565BEA7-1D78-439F-91AE-F1CB2D160BF4}"/>
          </ac:picMkLst>
        </pc:picChg>
        <pc:picChg chg="add mod">
          <ac:chgData name="Brandon Bergerud" userId="ee487e69e0f443c3" providerId="LiveId" clId="{F59DB666-E865-404A-9B73-7EEA0AAF4A50}" dt="2019-10-01T12:15:27.181" v="996" actId="1076"/>
          <ac:picMkLst>
            <pc:docMk/>
            <pc:sldMk cId="3529479569" sldId="269"/>
            <ac:picMk id="15" creationId="{DD91D7F0-24B7-4FDE-8EAA-B792177E0E8E}"/>
          </ac:picMkLst>
        </pc:picChg>
        <pc:picChg chg="add mod">
          <ac:chgData name="Brandon Bergerud" userId="ee487e69e0f443c3" providerId="LiveId" clId="{F59DB666-E865-404A-9B73-7EEA0AAF4A50}" dt="2019-10-01T11:44:41.964" v="742" actId="1076"/>
          <ac:picMkLst>
            <pc:docMk/>
            <pc:sldMk cId="3529479569" sldId="269"/>
            <ac:picMk id="16" creationId="{B0034413-0E39-4942-BBDA-C36C68B777AC}"/>
          </ac:picMkLst>
        </pc:picChg>
        <pc:picChg chg="add mod">
          <ac:chgData name="Brandon Bergerud" userId="ee487e69e0f443c3" providerId="LiveId" clId="{F59DB666-E865-404A-9B73-7EEA0AAF4A50}" dt="2019-10-01T12:15:38.213" v="997" actId="1076"/>
          <ac:picMkLst>
            <pc:docMk/>
            <pc:sldMk cId="3529479569" sldId="269"/>
            <ac:picMk id="17" creationId="{D0B7863A-B2E8-472C-8306-BA5ECC1DC52F}"/>
          </ac:picMkLst>
        </pc:picChg>
        <pc:picChg chg="add mod">
          <ac:chgData name="Brandon Bergerud" userId="ee487e69e0f443c3" providerId="LiveId" clId="{F59DB666-E865-404A-9B73-7EEA0AAF4A50}" dt="2019-10-01T11:46:06.848" v="922" actId="1038"/>
          <ac:picMkLst>
            <pc:docMk/>
            <pc:sldMk cId="3529479569" sldId="269"/>
            <ac:picMk id="31" creationId="{54BDFBA5-8375-44F0-8C8B-A871C67A004A}"/>
          </ac:picMkLst>
        </pc:picChg>
        <pc:cxnChg chg="add mod">
          <ac:chgData name="Brandon Bergerud" userId="ee487e69e0f443c3" providerId="LiveId" clId="{F59DB666-E865-404A-9B73-7EEA0AAF4A50}" dt="2019-10-01T11:48:55.600" v="967" actId="13822"/>
          <ac:cxnSpMkLst>
            <pc:docMk/>
            <pc:sldMk cId="3529479569" sldId="269"/>
            <ac:cxnSpMk id="4" creationId="{D3F72E90-0E18-4F30-A838-2ED1EEE70317}"/>
          </ac:cxnSpMkLst>
        </pc:cxnChg>
        <pc:cxnChg chg="add mod">
          <ac:chgData name="Brandon Bergerud" userId="ee487e69e0f443c3" providerId="LiveId" clId="{F59DB666-E865-404A-9B73-7EEA0AAF4A50}" dt="2019-10-01T12:16:21.490" v="1005" actId="14100"/>
          <ac:cxnSpMkLst>
            <pc:docMk/>
            <pc:sldMk cId="3529479569" sldId="269"/>
            <ac:cxnSpMk id="19" creationId="{C904CABD-2985-44A5-AEF6-2E51835B243A}"/>
          </ac:cxnSpMkLst>
        </pc:cxnChg>
        <pc:cxnChg chg="add mod">
          <ac:chgData name="Brandon Bergerud" userId="ee487e69e0f443c3" providerId="LiveId" clId="{F59DB666-E865-404A-9B73-7EEA0AAF4A50}" dt="2019-10-01T11:45:30.162" v="758" actId="14100"/>
          <ac:cxnSpMkLst>
            <pc:docMk/>
            <pc:sldMk cId="3529479569" sldId="269"/>
            <ac:cxnSpMk id="23" creationId="{D52D3646-A146-44BA-9C00-2CD9F847837F}"/>
          </ac:cxnSpMkLst>
        </pc:cxnChg>
        <pc:cxnChg chg="add mod">
          <ac:chgData name="Brandon Bergerud" userId="ee487e69e0f443c3" providerId="LiveId" clId="{F59DB666-E865-404A-9B73-7EEA0AAF4A50}" dt="2019-10-01T12:15:56.103" v="1000" actId="14100"/>
          <ac:cxnSpMkLst>
            <pc:docMk/>
            <pc:sldMk cId="3529479569" sldId="269"/>
            <ac:cxnSpMk id="26" creationId="{B13E5CB9-EE49-4182-86DB-A25F54714E05}"/>
          </ac:cxnSpMkLst>
        </pc:cxnChg>
        <pc:cxnChg chg="add mod">
          <ac:chgData name="Brandon Bergerud" userId="ee487e69e0f443c3" providerId="LiveId" clId="{F59DB666-E865-404A-9B73-7EEA0AAF4A50}" dt="2019-10-01T12:16:01.274" v="1001" actId="14100"/>
          <ac:cxnSpMkLst>
            <pc:docMk/>
            <pc:sldMk cId="3529479569" sldId="269"/>
            <ac:cxnSpMk id="32" creationId="{C500E7BF-478A-46D0-80EB-B5CF009D6509}"/>
          </ac:cxnSpMkLst>
        </pc:cxnChg>
        <pc:cxnChg chg="add mod">
          <ac:chgData name="Brandon Bergerud" userId="ee487e69e0f443c3" providerId="LiveId" clId="{F59DB666-E865-404A-9B73-7EEA0AAF4A50}" dt="2019-10-01T11:49:37.857" v="979" actId="14100"/>
          <ac:cxnSpMkLst>
            <pc:docMk/>
            <pc:sldMk cId="3529479569" sldId="269"/>
            <ac:cxnSpMk id="35" creationId="{AFF881C7-4E0B-4498-B62F-48E4DCC21610}"/>
          </ac:cxnSpMkLst>
        </pc:cxnChg>
        <pc:cxnChg chg="add mod">
          <ac:chgData name="Brandon Bergerud" userId="ee487e69e0f443c3" providerId="LiveId" clId="{F59DB666-E865-404A-9B73-7EEA0AAF4A50}" dt="2019-10-01T12:16:06.789" v="1003" actId="14100"/>
          <ac:cxnSpMkLst>
            <pc:docMk/>
            <pc:sldMk cId="3529479569" sldId="269"/>
            <ac:cxnSpMk id="39" creationId="{FD265DA9-8E05-4594-A999-48BE24F8CDBB}"/>
          </ac:cxnSpMkLst>
        </pc:cxnChg>
      </pc:sldChg>
      <pc:sldChg chg="modSp add del">
        <pc:chgData name="Brandon Bergerud" userId="ee487e69e0f443c3" providerId="LiveId" clId="{F59DB666-E865-404A-9B73-7EEA0AAF4A50}" dt="2019-10-03T01:48:40.205" v="1689" actId="2696"/>
        <pc:sldMkLst>
          <pc:docMk/>
          <pc:sldMk cId="2529262288" sldId="270"/>
        </pc:sldMkLst>
        <pc:spChg chg="mod">
          <ac:chgData name="Brandon Bergerud" userId="ee487e69e0f443c3" providerId="LiveId" clId="{F59DB666-E865-404A-9B73-7EEA0AAF4A50}" dt="2019-10-03T01:31:03.621" v="1090" actId="20577"/>
          <ac:spMkLst>
            <pc:docMk/>
            <pc:sldMk cId="2529262288" sldId="270"/>
            <ac:spMk id="45" creationId="{C8C0B37D-D20E-4782-AA0F-B0651D3F8514}"/>
          </ac:spMkLst>
        </pc:spChg>
        <pc:spChg chg="mod">
          <ac:chgData name="Brandon Bergerud" userId="ee487e69e0f443c3" providerId="LiveId" clId="{F59DB666-E865-404A-9B73-7EEA0AAF4A50}" dt="2019-10-03T01:31:35.577" v="1128" actId="20577"/>
          <ac:spMkLst>
            <pc:docMk/>
            <pc:sldMk cId="2529262288" sldId="270"/>
            <ac:spMk id="47" creationId="{F502541B-DC97-4646-B70D-0BB60B23BAB1}"/>
          </ac:spMkLst>
        </pc:spChg>
        <pc:spChg chg="mod">
          <ac:chgData name="Brandon Bergerud" userId="ee487e69e0f443c3" providerId="LiveId" clId="{F59DB666-E865-404A-9B73-7EEA0AAF4A50}" dt="2019-10-03T01:31:41.383" v="1132" actId="20577"/>
          <ac:spMkLst>
            <pc:docMk/>
            <pc:sldMk cId="2529262288" sldId="270"/>
            <ac:spMk id="65" creationId="{347B2F58-C36F-434E-AC8F-1C767948D668}"/>
          </ac:spMkLst>
        </pc:spChg>
        <pc:spChg chg="mod">
          <ac:chgData name="Brandon Bergerud" userId="ee487e69e0f443c3" providerId="LiveId" clId="{F59DB666-E865-404A-9B73-7EEA0AAF4A50}" dt="2019-10-03T01:31:30.777" v="1126" actId="12788"/>
          <ac:spMkLst>
            <pc:docMk/>
            <pc:sldMk cId="2529262288" sldId="270"/>
            <ac:spMk id="66" creationId="{F09D1B43-5C1C-489B-B951-88A8AFB73F70}"/>
          </ac:spMkLst>
        </pc:spChg>
      </pc:sldChg>
      <pc:sldChg chg="modSp add">
        <pc:chgData name="Brandon Bergerud" userId="ee487e69e0f443c3" providerId="LiveId" clId="{F59DB666-E865-404A-9B73-7EEA0AAF4A50}" dt="2019-10-03T01:33:16.481" v="1200" actId="20577"/>
        <pc:sldMkLst>
          <pc:docMk/>
          <pc:sldMk cId="2823461593" sldId="271"/>
        </pc:sldMkLst>
        <pc:spChg chg="mod">
          <ac:chgData name="Brandon Bergerud" userId="ee487e69e0f443c3" providerId="LiveId" clId="{F59DB666-E865-404A-9B73-7EEA0AAF4A50}" dt="2019-10-03T01:33:16.481" v="1200" actId="20577"/>
          <ac:spMkLst>
            <pc:docMk/>
            <pc:sldMk cId="2823461593" sldId="271"/>
            <ac:spMk id="45" creationId="{C8C0B37D-D20E-4782-AA0F-B0651D3F8514}"/>
          </ac:spMkLst>
        </pc:spChg>
        <pc:spChg chg="mod">
          <ac:chgData name="Brandon Bergerud" userId="ee487e69e0f443c3" providerId="LiveId" clId="{F59DB666-E865-404A-9B73-7EEA0AAF4A50}" dt="2019-10-03T01:32:26.645" v="1187" actId="20577"/>
          <ac:spMkLst>
            <pc:docMk/>
            <pc:sldMk cId="2823461593" sldId="271"/>
            <ac:spMk id="47" creationId="{F502541B-DC97-4646-B70D-0BB60B23BAB1}"/>
          </ac:spMkLst>
        </pc:spChg>
        <pc:spChg chg="mod">
          <ac:chgData name="Brandon Bergerud" userId="ee487e69e0f443c3" providerId="LiveId" clId="{F59DB666-E865-404A-9B73-7EEA0AAF4A50}" dt="2019-10-03T01:32:13.931" v="1177" actId="20577"/>
          <ac:spMkLst>
            <pc:docMk/>
            <pc:sldMk cId="2823461593" sldId="271"/>
            <ac:spMk id="65" creationId="{347B2F58-C36F-434E-AC8F-1C767948D668}"/>
          </ac:spMkLst>
        </pc:spChg>
      </pc:sldChg>
      <pc:sldChg chg="addSp delSp modSp add modAnim">
        <pc:chgData name="Brandon Bergerud" userId="ee487e69e0f443c3" providerId="LiveId" clId="{F59DB666-E865-404A-9B73-7EEA0AAF4A50}" dt="2019-10-03T01:47:51.076" v="1688"/>
        <pc:sldMkLst>
          <pc:docMk/>
          <pc:sldMk cId="3646789973" sldId="272"/>
        </pc:sldMkLst>
        <pc:spChg chg="add mod">
          <ac:chgData name="Brandon Bergerud" userId="ee487e69e0f443c3" providerId="LiveId" clId="{F59DB666-E865-404A-9B73-7EEA0AAF4A50}" dt="2019-10-03T01:36:44.375" v="1342" actId="164"/>
          <ac:spMkLst>
            <pc:docMk/>
            <pc:sldMk cId="3646789973" sldId="272"/>
            <ac:spMk id="3" creationId="{55485A5A-C264-4560-8232-D73DB0A82769}"/>
          </ac:spMkLst>
        </pc:spChg>
        <pc:spChg chg="add mod">
          <ac:chgData name="Brandon Bergerud" userId="ee487e69e0f443c3" providerId="LiveId" clId="{F59DB666-E865-404A-9B73-7EEA0AAF4A50}" dt="2019-10-03T01:36:44.375" v="1342" actId="164"/>
          <ac:spMkLst>
            <pc:docMk/>
            <pc:sldMk cId="3646789973" sldId="272"/>
            <ac:spMk id="4" creationId="{63F16BFA-7B17-4CCE-8EAF-9AB66EF1513B}"/>
          </ac:spMkLst>
        </pc:spChg>
        <pc:spChg chg="add mod">
          <ac:chgData name="Brandon Bergerud" userId="ee487e69e0f443c3" providerId="LiveId" clId="{F59DB666-E865-404A-9B73-7EEA0AAF4A50}" dt="2019-10-03T01:47:21.664" v="1686" actId="208"/>
          <ac:spMkLst>
            <pc:docMk/>
            <pc:sldMk cId="3646789973" sldId="272"/>
            <ac:spMk id="13" creationId="{045C4FAB-AFBE-4E61-9EB7-BDB8AFE27638}"/>
          </ac:spMkLst>
        </pc:spChg>
        <pc:spChg chg="add mod ord">
          <ac:chgData name="Brandon Bergerud" userId="ee487e69e0f443c3" providerId="LiveId" clId="{F59DB666-E865-404A-9B73-7EEA0AAF4A50}" dt="2019-10-03T01:42:22.677" v="1422" actId="1076"/>
          <ac:spMkLst>
            <pc:docMk/>
            <pc:sldMk cId="3646789973" sldId="272"/>
            <ac:spMk id="15" creationId="{EE7AA69C-F12F-440C-8D94-39890944E72B}"/>
          </ac:spMkLst>
        </pc:spChg>
        <pc:spChg chg="add ord">
          <ac:chgData name="Brandon Bergerud" userId="ee487e69e0f443c3" providerId="LiveId" clId="{F59DB666-E865-404A-9B73-7EEA0AAF4A50}" dt="2019-10-03T01:39:45.739" v="1377" actId="167"/>
          <ac:spMkLst>
            <pc:docMk/>
            <pc:sldMk cId="3646789973" sldId="272"/>
            <ac:spMk id="16" creationId="{075C2E69-E30E-40D3-9FA1-442ACF0694C7}"/>
          </ac:spMkLst>
        </pc:spChg>
        <pc:spChg chg="add mod">
          <ac:chgData name="Brandon Bergerud" userId="ee487e69e0f443c3" providerId="LiveId" clId="{F59DB666-E865-404A-9B73-7EEA0AAF4A50}" dt="2019-10-03T01:47:25.216" v="1687" actId="208"/>
          <ac:spMkLst>
            <pc:docMk/>
            <pc:sldMk cId="3646789973" sldId="272"/>
            <ac:spMk id="18" creationId="{582E514B-CF23-4A41-84C6-04574E86A3F3}"/>
          </ac:spMkLst>
        </pc:spChg>
        <pc:spChg chg="add mod">
          <ac:chgData name="Brandon Bergerud" userId="ee487e69e0f443c3" providerId="LiveId" clId="{F59DB666-E865-404A-9B73-7EEA0AAF4A50}" dt="2019-10-03T01:41:21.778" v="1404" actId="1076"/>
          <ac:spMkLst>
            <pc:docMk/>
            <pc:sldMk cId="3646789973" sldId="272"/>
            <ac:spMk id="19" creationId="{853EA4B6-31F8-4356-817E-1D3B74AC579E}"/>
          </ac:spMkLst>
        </pc:spChg>
        <pc:spChg chg="add mod">
          <ac:chgData name="Brandon Bergerud" userId="ee487e69e0f443c3" providerId="LiveId" clId="{F59DB666-E865-404A-9B73-7EEA0AAF4A50}" dt="2019-10-03T01:41:38.302" v="1409" actId="20577"/>
          <ac:spMkLst>
            <pc:docMk/>
            <pc:sldMk cId="3646789973" sldId="272"/>
            <ac:spMk id="20" creationId="{3B46DA24-8BF8-481A-8600-F01CA2792B28}"/>
          </ac:spMkLst>
        </pc:spChg>
        <pc:spChg chg="add mod">
          <ac:chgData name="Brandon Bergerud" userId="ee487e69e0f443c3" providerId="LiveId" clId="{F59DB666-E865-404A-9B73-7EEA0AAF4A50}" dt="2019-10-03T01:42:33.897" v="1474" actId="14100"/>
          <ac:spMkLst>
            <pc:docMk/>
            <pc:sldMk cId="3646789973" sldId="272"/>
            <ac:spMk id="21" creationId="{3040FD04-E008-426F-BDF0-7AE6C80669B8}"/>
          </ac:spMkLst>
        </pc:spChg>
        <pc:spChg chg="add mod">
          <ac:chgData name="Brandon Bergerud" userId="ee487e69e0f443c3" providerId="LiveId" clId="{F59DB666-E865-404A-9B73-7EEA0AAF4A50}" dt="2019-10-03T01:42:40.075" v="1475" actId="1076"/>
          <ac:spMkLst>
            <pc:docMk/>
            <pc:sldMk cId="3646789973" sldId="272"/>
            <ac:spMk id="22" creationId="{12F4F167-75E9-4A08-8013-6F47132118A3}"/>
          </ac:spMkLst>
        </pc:spChg>
        <pc:spChg chg="add mod">
          <ac:chgData name="Brandon Bergerud" userId="ee487e69e0f443c3" providerId="LiveId" clId="{F59DB666-E865-404A-9B73-7EEA0AAF4A50}" dt="2019-10-03T01:43:12.007" v="1478" actId="208"/>
          <ac:spMkLst>
            <pc:docMk/>
            <pc:sldMk cId="3646789973" sldId="272"/>
            <ac:spMk id="23" creationId="{232E61CF-F521-439D-8FF4-DBE198B369F5}"/>
          </ac:spMkLst>
        </pc:spChg>
        <pc:spChg chg="add mod">
          <ac:chgData name="Brandon Bergerud" userId="ee487e69e0f443c3" providerId="LiveId" clId="{F59DB666-E865-404A-9B73-7EEA0AAF4A50}" dt="2019-10-03T01:43:26.755" v="1482" actId="14100"/>
          <ac:spMkLst>
            <pc:docMk/>
            <pc:sldMk cId="3646789973" sldId="272"/>
            <ac:spMk id="24" creationId="{302B86F5-EC6F-4630-9B16-F52874999A03}"/>
          </ac:spMkLst>
        </pc:spChg>
        <pc:spChg chg="add mod">
          <ac:chgData name="Brandon Bergerud" userId="ee487e69e0f443c3" providerId="LiveId" clId="{F59DB666-E865-404A-9B73-7EEA0AAF4A50}" dt="2019-10-03T01:46:11.865" v="1674"/>
          <ac:spMkLst>
            <pc:docMk/>
            <pc:sldMk cId="3646789973" sldId="272"/>
            <ac:spMk id="25" creationId="{9A06680C-A3B7-48F2-8250-6101ABE3C7DE}"/>
          </ac:spMkLst>
        </pc:spChg>
        <pc:spChg chg="add mod">
          <ac:chgData name="Brandon Bergerud" userId="ee487e69e0f443c3" providerId="LiveId" clId="{F59DB666-E865-404A-9B73-7EEA0AAF4A50}" dt="2019-10-03T01:45:44.921" v="1672" actId="114"/>
          <ac:spMkLst>
            <pc:docMk/>
            <pc:sldMk cId="3646789973" sldId="272"/>
            <ac:spMk id="26" creationId="{324893DB-6E85-4C62-9E44-63C326C11C38}"/>
          </ac:spMkLst>
        </pc:spChg>
        <pc:spChg chg="add del mod">
          <ac:chgData name="Brandon Bergerud" userId="ee487e69e0f443c3" providerId="LiveId" clId="{F59DB666-E865-404A-9B73-7EEA0AAF4A50}" dt="2019-10-03T01:46:33.027" v="1681"/>
          <ac:spMkLst>
            <pc:docMk/>
            <pc:sldMk cId="3646789973" sldId="272"/>
            <ac:spMk id="27" creationId="{F8D438F0-8F0B-45EF-A54C-6BB7065A17B1}"/>
          </ac:spMkLst>
        </pc:spChg>
        <pc:spChg chg="add mod">
          <ac:chgData name="Brandon Bergerud" userId="ee487e69e0f443c3" providerId="LiveId" clId="{F59DB666-E865-404A-9B73-7EEA0AAF4A50}" dt="2019-10-03T01:46:46.866" v="1685" actId="1076"/>
          <ac:spMkLst>
            <pc:docMk/>
            <pc:sldMk cId="3646789973" sldId="272"/>
            <ac:spMk id="28" creationId="{F3906A1D-6B31-4DDC-8988-449C99677FFF}"/>
          </ac:spMkLst>
        </pc:spChg>
        <pc:grpChg chg="add mod">
          <ac:chgData name="Brandon Bergerud" userId="ee487e69e0f443c3" providerId="LiveId" clId="{F59DB666-E865-404A-9B73-7EEA0AAF4A50}" dt="2019-10-03T01:39:04.132" v="1371" actId="164"/>
          <ac:grpSpMkLst>
            <pc:docMk/>
            <pc:sldMk cId="3646789973" sldId="272"/>
            <ac:grpSpMk id="5" creationId="{705F6695-40AE-48BC-8E5F-F03EC6D0D9E0}"/>
          </ac:grpSpMkLst>
        </pc:grpChg>
        <pc:grpChg chg="add mod">
          <ac:chgData name="Brandon Bergerud" userId="ee487e69e0f443c3" providerId="LiveId" clId="{F59DB666-E865-404A-9B73-7EEA0AAF4A50}" dt="2019-10-03T01:39:07.538" v="1372" actId="14100"/>
          <ac:grpSpMkLst>
            <pc:docMk/>
            <pc:sldMk cId="3646789973" sldId="272"/>
            <ac:grpSpMk id="14" creationId="{89F96416-9EFA-4217-9803-A529FA20D607}"/>
          </ac:grpSpMkLst>
        </pc:grpChg>
        <pc:picChg chg="add mod">
          <ac:chgData name="Brandon Bergerud" userId="ee487e69e0f443c3" providerId="LiveId" clId="{F59DB666-E865-404A-9B73-7EEA0AAF4A50}" dt="2019-10-03T01:39:04.132" v="1371" actId="164"/>
          <ac:picMkLst>
            <pc:docMk/>
            <pc:sldMk cId="3646789973" sldId="272"/>
            <ac:picMk id="2" creationId="{FD195B4B-D669-4E81-A705-5BA05D0CA6D0}"/>
          </ac:picMkLst>
        </pc:picChg>
        <pc:picChg chg="add del mod">
          <ac:chgData name="Brandon Bergerud" userId="ee487e69e0f443c3" providerId="LiveId" clId="{F59DB666-E865-404A-9B73-7EEA0AAF4A50}" dt="2019-10-03T01:40:20.669" v="1383" actId="478"/>
          <ac:picMkLst>
            <pc:docMk/>
            <pc:sldMk cId="3646789973" sldId="272"/>
            <ac:picMk id="17" creationId="{5CDF8B20-5BE9-4C99-A788-29CBB08B6B91}"/>
          </ac:picMkLst>
        </pc:picChg>
        <pc:cxnChg chg="add mod">
          <ac:chgData name="Brandon Bergerud" userId="ee487e69e0f443c3" providerId="LiveId" clId="{F59DB666-E865-404A-9B73-7EEA0AAF4A50}" dt="2019-10-03T01:39:04.132" v="1371" actId="164"/>
          <ac:cxnSpMkLst>
            <pc:docMk/>
            <pc:sldMk cId="3646789973" sldId="272"/>
            <ac:cxnSpMk id="7" creationId="{EEDED741-EC1D-4684-B2F0-DCCBD0ADFF3C}"/>
          </ac:cxnSpMkLst>
        </pc:cxnChg>
        <pc:cxnChg chg="add mod">
          <ac:chgData name="Brandon Bergerud" userId="ee487e69e0f443c3" providerId="LiveId" clId="{F59DB666-E865-404A-9B73-7EEA0AAF4A50}" dt="2019-10-03T01:39:04.132" v="1371" actId="164"/>
          <ac:cxnSpMkLst>
            <pc:docMk/>
            <pc:sldMk cId="3646789973" sldId="272"/>
            <ac:cxnSpMk id="8" creationId="{D242D4A6-6ADE-49C3-98D9-C8998C25B4A6}"/>
          </ac:cxnSpMkLst>
        </pc:cxnChg>
      </pc:sldChg>
      <pc:sldChg chg="addSp delSp modSp add">
        <pc:chgData name="Brandon Bergerud" userId="ee487e69e0f443c3" providerId="LiveId" clId="{F59DB666-E865-404A-9B73-7EEA0AAF4A50}" dt="2019-10-03T02:01:05.003" v="1972" actId="1076"/>
        <pc:sldMkLst>
          <pc:docMk/>
          <pc:sldMk cId="225311605" sldId="273"/>
        </pc:sldMkLst>
        <pc:spChg chg="add">
          <ac:chgData name="Brandon Bergerud" userId="ee487e69e0f443c3" providerId="LiveId" clId="{F59DB666-E865-404A-9B73-7EEA0AAF4A50}" dt="2019-10-03T01:50:26.195" v="1691"/>
          <ac:spMkLst>
            <pc:docMk/>
            <pc:sldMk cId="225311605" sldId="273"/>
            <ac:spMk id="2" creationId="{1FF97900-ADF8-457D-B319-0BE13A8A1EC4}"/>
          </ac:spMkLst>
        </pc:spChg>
        <pc:spChg chg="add mod">
          <ac:chgData name="Brandon Bergerud" userId="ee487e69e0f443c3" providerId="LiveId" clId="{F59DB666-E865-404A-9B73-7EEA0AAF4A50}" dt="2019-10-03T01:54:47.999" v="1831" actId="20577"/>
          <ac:spMkLst>
            <pc:docMk/>
            <pc:sldMk cId="225311605" sldId="273"/>
            <ac:spMk id="3" creationId="{7AF85E0B-3A71-4478-AF0A-9B2C5123F9AA}"/>
          </ac:spMkLst>
        </pc:spChg>
        <pc:spChg chg="add mod">
          <ac:chgData name="Brandon Bergerud" userId="ee487e69e0f443c3" providerId="LiveId" clId="{F59DB666-E865-404A-9B73-7EEA0AAF4A50}" dt="2019-10-03T02:00:48.908" v="1970" actId="1076"/>
          <ac:spMkLst>
            <pc:docMk/>
            <pc:sldMk cId="225311605" sldId="273"/>
            <ac:spMk id="8" creationId="{4C43DDD0-57F2-4D98-B348-2A0144001DBE}"/>
          </ac:spMkLst>
        </pc:spChg>
        <pc:spChg chg="add mod">
          <ac:chgData name="Brandon Bergerud" userId="ee487e69e0f443c3" providerId="LiveId" clId="{F59DB666-E865-404A-9B73-7EEA0AAF4A50}" dt="2019-10-03T02:01:05.003" v="1972" actId="1076"/>
          <ac:spMkLst>
            <pc:docMk/>
            <pc:sldMk cId="225311605" sldId="273"/>
            <ac:spMk id="11" creationId="{787BD19F-F758-4EC0-9FB1-2364089B64CE}"/>
          </ac:spMkLst>
        </pc:spChg>
        <pc:spChg chg="add mod">
          <ac:chgData name="Brandon Bergerud" userId="ee487e69e0f443c3" providerId="LiveId" clId="{F59DB666-E865-404A-9B73-7EEA0AAF4A50}" dt="2019-10-03T01:56:40.840" v="1857" actId="1076"/>
          <ac:spMkLst>
            <pc:docMk/>
            <pc:sldMk cId="225311605" sldId="273"/>
            <ac:spMk id="12" creationId="{1A9F458B-F0C2-4FFD-8387-A58BCF474947}"/>
          </ac:spMkLst>
        </pc:spChg>
        <pc:spChg chg="add mod">
          <ac:chgData name="Brandon Bergerud" userId="ee487e69e0f443c3" providerId="LiveId" clId="{F59DB666-E865-404A-9B73-7EEA0AAF4A50}" dt="2019-10-03T01:56:58.521" v="1874" actId="1076"/>
          <ac:spMkLst>
            <pc:docMk/>
            <pc:sldMk cId="225311605" sldId="273"/>
            <ac:spMk id="19" creationId="{143E91A5-2972-4587-BDE2-1B409125BD4A}"/>
          </ac:spMkLst>
        </pc:spChg>
        <pc:spChg chg="add mod">
          <ac:chgData name="Brandon Bergerud" userId="ee487e69e0f443c3" providerId="LiveId" clId="{F59DB666-E865-404A-9B73-7EEA0AAF4A50}" dt="2019-10-03T01:57:14.130" v="1878" actId="1076"/>
          <ac:spMkLst>
            <pc:docMk/>
            <pc:sldMk cId="225311605" sldId="273"/>
            <ac:spMk id="20" creationId="{CF0D72BE-16CC-419D-8DA0-6C0A9D50B304}"/>
          </ac:spMkLst>
        </pc:spChg>
        <pc:spChg chg="add del mod">
          <ac:chgData name="Brandon Bergerud" userId="ee487e69e0f443c3" providerId="LiveId" clId="{F59DB666-E865-404A-9B73-7EEA0AAF4A50}" dt="2019-10-03T01:59:22.312" v="1964" actId="478"/>
          <ac:spMkLst>
            <pc:docMk/>
            <pc:sldMk cId="225311605" sldId="273"/>
            <ac:spMk id="21" creationId="{389219FA-F5F7-4222-B4B7-8A1651BB97BD}"/>
          </ac:spMkLst>
        </pc:spChg>
        <pc:spChg chg="add mod">
          <ac:chgData name="Brandon Bergerud" userId="ee487e69e0f443c3" providerId="LiveId" clId="{F59DB666-E865-404A-9B73-7EEA0AAF4A50}" dt="2019-10-03T02:00:52.494" v="1971" actId="1076"/>
          <ac:spMkLst>
            <pc:docMk/>
            <pc:sldMk cId="225311605" sldId="273"/>
            <ac:spMk id="22" creationId="{E413BE8C-7F2D-44E2-9EDA-4562B759052A}"/>
          </ac:spMkLst>
        </pc:spChg>
        <pc:picChg chg="add">
          <ac:chgData name="Brandon Bergerud" userId="ee487e69e0f443c3" providerId="LiveId" clId="{F59DB666-E865-404A-9B73-7EEA0AAF4A50}" dt="2019-10-03T01:50:26.195" v="1691"/>
          <ac:picMkLst>
            <pc:docMk/>
            <pc:sldMk cId="225311605" sldId="273"/>
            <ac:picMk id="4" creationId="{7217C450-8D91-4CB6-BAD0-5AF16D302D7D}"/>
          </ac:picMkLst>
        </pc:picChg>
        <pc:picChg chg="add">
          <ac:chgData name="Brandon Bergerud" userId="ee487e69e0f443c3" providerId="LiveId" clId="{F59DB666-E865-404A-9B73-7EEA0AAF4A50}" dt="2019-10-03T01:50:26.195" v="1691"/>
          <ac:picMkLst>
            <pc:docMk/>
            <pc:sldMk cId="225311605" sldId="273"/>
            <ac:picMk id="5" creationId="{4CAA9475-BD0D-4CC6-81F9-251F08E77C74}"/>
          </ac:picMkLst>
        </pc:picChg>
        <pc:picChg chg="add">
          <ac:chgData name="Brandon Bergerud" userId="ee487e69e0f443c3" providerId="LiveId" clId="{F59DB666-E865-404A-9B73-7EEA0AAF4A50}" dt="2019-10-03T01:50:30.441" v="1692"/>
          <ac:picMkLst>
            <pc:docMk/>
            <pc:sldMk cId="225311605" sldId="273"/>
            <ac:picMk id="6" creationId="{3D4AD65F-FD60-4381-90E6-9ADF7B6DFA96}"/>
          </ac:picMkLst>
        </pc:picChg>
        <pc:picChg chg="add mod">
          <ac:chgData name="Brandon Bergerud" userId="ee487e69e0f443c3" providerId="LiveId" clId="{F59DB666-E865-404A-9B73-7EEA0AAF4A50}" dt="2019-10-03T01:50:45.390" v="1695" actId="1076"/>
          <ac:picMkLst>
            <pc:docMk/>
            <pc:sldMk cId="225311605" sldId="273"/>
            <ac:picMk id="7" creationId="{97383B32-2C1F-4C32-8C56-D82D67A90EF4}"/>
          </ac:picMkLst>
        </pc:picChg>
        <pc:cxnChg chg="add mod">
          <ac:chgData name="Brandon Bergerud" userId="ee487e69e0f443c3" providerId="LiveId" clId="{F59DB666-E865-404A-9B73-7EEA0AAF4A50}" dt="2019-10-03T01:54:53.138" v="1833" actId="1076"/>
          <ac:cxnSpMkLst>
            <pc:docMk/>
            <pc:sldMk cId="225311605" sldId="273"/>
            <ac:cxnSpMk id="10" creationId="{9A676FAD-967A-470C-950D-AE032C48996C}"/>
          </ac:cxnSpMkLst>
        </pc:cxnChg>
        <pc:cxnChg chg="add mod">
          <ac:chgData name="Brandon Bergerud" userId="ee487e69e0f443c3" providerId="LiveId" clId="{F59DB666-E865-404A-9B73-7EEA0AAF4A50}" dt="2019-10-03T01:56:34.568" v="1856" actId="14100"/>
          <ac:cxnSpMkLst>
            <pc:docMk/>
            <pc:sldMk cId="225311605" sldId="273"/>
            <ac:cxnSpMk id="14" creationId="{47AA60FB-0234-4AE0-8DDF-5583692FC3FC}"/>
          </ac:cxnSpMkLst>
        </pc:cxnChg>
        <pc:cxnChg chg="add mod">
          <ac:chgData name="Brandon Bergerud" userId="ee487e69e0f443c3" providerId="LiveId" clId="{F59DB666-E865-404A-9B73-7EEA0AAF4A50}" dt="2019-10-03T01:56:00.388" v="1853" actId="14100"/>
          <ac:cxnSpMkLst>
            <pc:docMk/>
            <pc:sldMk cId="225311605" sldId="273"/>
            <ac:cxnSpMk id="15" creationId="{CDECA578-3264-4C1F-99AF-92E0B3FCB130}"/>
          </ac:cxnSpMkLst>
        </pc:cxnChg>
      </pc:sldChg>
      <pc:sldChg chg="addSp delSp modSp add del">
        <pc:chgData name="Brandon Bergerud" userId="ee487e69e0f443c3" providerId="LiveId" clId="{F59DB666-E865-404A-9B73-7EEA0AAF4A50}" dt="2019-10-03T02:06:19.178" v="1978" actId="2696"/>
        <pc:sldMkLst>
          <pc:docMk/>
          <pc:sldMk cId="1786395878" sldId="274"/>
        </pc:sldMkLst>
        <pc:spChg chg="del">
          <ac:chgData name="Brandon Bergerud" userId="ee487e69e0f443c3" providerId="LiveId" clId="{F59DB666-E865-404A-9B73-7EEA0AAF4A50}" dt="2019-10-03T02:05:49.475" v="1974"/>
          <ac:spMkLst>
            <pc:docMk/>
            <pc:sldMk cId="1786395878" sldId="274"/>
            <ac:spMk id="3" creationId="{E5E6C2E2-A74C-454A-BC2C-95F0A4BE4D11}"/>
          </ac:spMkLst>
        </pc:spChg>
        <pc:spChg chg="add mod">
          <ac:chgData name="Brandon Bergerud" userId="ee487e69e0f443c3" providerId="LiveId" clId="{F59DB666-E865-404A-9B73-7EEA0AAF4A50}" dt="2019-10-03T02:06:09.817" v="1975" actId="478"/>
          <ac:spMkLst>
            <pc:docMk/>
            <pc:sldMk cId="1786395878" sldId="274"/>
            <ac:spMk id="6" creationId="{43522BAF-5072-4A5F-8CA5-35548AA2B5FA}"/>
          </ac:spMkLst>
        </pc:spChg>
        <pc:picChg chg="add del">
          <ac:chgData name="Brandon Bergerud" userId="ee487e69e0f443c3" providerId="LiveId" clId="{F59DB666-E865-404A-9B73-7EEA0AAF4A50}" dt="2019-10-03T02:06:09.817" v="1975" actId="478"/>
          <ac:picMkLst>
            <pc:docMk/>
            <pc:sldMk cId="1786395878" sldId="274"/>
            <ac:picMk id="5" creationId="{6271471E-6936-4B4A-A291-6D5A4A00F962}"/>
          </ac:picMkLst>
        </pc:picChg>
        <pc:picChg chg="add del">
          <ac:chgData name="Brandon Bergerud" userId="ee487e69e0f443c3" providerId="LiveId" clId="{F59DB666-E865-404A-9B73-7EEA0AAF4A50}" dt="2019-10-03T02:06:17.304" v="1977"/>
          <ac:picMkLst>
            <pc:docMk/>
            <pc:sldMk cId="1786395878" sldId="274"/>
            <ac:picMk id="7" creationId="{E08F4951-164C-4CB2-A9F2-B02BF1A8A8C7}"/>
          </ac:picMkLst>
        </pc:picChg>
      </pc:sldChg>
      <pc:sldChg chg="addSp modSp add ord">
        <pc:chgData name="Brandon Bergerud" userId="ee487e69e0f443c3" providerId="LiveId" clId="{F59DB666-E865-404A-9B73-7EEA0AAF4A50}" dt="2019-10-03T02:16:27.986" v="2067" actId="14100"/>
        <pc:sldMkLst>
          <pc:docMk/>
          <pc:sldMk cId="4073688211" sldId="274"/>
        </pc:sldMkLst>
        <pc:spChg chg="add mod">
          <ac:chgData name="Brandon Bergerud" userId="ee487e69e0f443c3" providerId="LiveId" clId="{F59DB666-E865-404A-9B73-7EEA0AAF4A50}" dt="2019-10-03T02:16:27.986" v="2067" actId="14100"/>
          <ac:spMkLst>
            <pc:docMk/>
            <pc:sldMk cId="4073688211" sldId="274"/>
            <ac:spMk id="3" creationId="{9C6BC43A-A88A-4497-8013-7E50190DA9A4}"/>
          </ac:spMkLst>
        </pc:spChg>
        <pc:picChg chg="add mod">
          <ac:chgData name="Brandon Bergerud" userId="ee487e69e0f443c3" providerId="LiveId" clId="{F59DB666-E865-404A-9B73-7EEA0AAF4A50}" dt="2019-10-03T02:08:13.621" v="1991" actId="1076"/>
          <ac:picMkLst>
            <pc:docMk/>
            <pc:sldMk cId="4073688211" sldId="274"/>
            <ac:picMk id="2" creationId="{3F853903-BC62-4C78-866A-1D749FE446A1}"/>
          </ac:picMkLst>
        </pc:picChg>
        <pc:picChg chg="add mod">
          <ac:chgData name="Brandon Bergerud" userId="ee487e69e0f443c3" providerId="LiveId" clId="{F59DB666-E865-404A-9B73-7EEA0AAF4A50}" dt="2019-10-03T02:08:00.782" v="1989" actId="14100"/>
          <ac:picMkLst>
            <pc:docMk/>
            <pc:sldMk cId="4073688211" sldId="274"/>
            <ac:picMk id="1026" creationId="{1FF3A664-D694-4411-8FA2-20404142B253}"/>
          </ac:picMkLst>
        </pc:picChg>
        <pc:picChg chg="add mod">
          <ac:chgData name="Brandon Bergerud" userId="ee487e69e0f443c3" providerId="LiveId" clId="{F59DB666-E865-404A-9B73-7EEA0AAF4A50}" dt="2019-10-03T02:13:54.552" v="2024" actId="170"/>
          <ac:picMkLst>
            <pc:docMk/>
            <pc:sldMk cId="4073688211" sldId="274"/>
            <ac:picMk id="1028" creationId="{17815598-4DC6-44E1-B6DA-44E9FB41D605}"/>
          </ac:picMkLst>
        </pc:picChg>
      </pc:sldChg>
      <pc:sldChg chg="addSp delSp modSp add">
        <pc:chgData name="Brandon Bergerud" userId="ee487e69e0f443c3" providerId="LiveId" clId="{F59DB666-E865-404A-9B73-7EEA0AAF4A50}" dt="2019-10-03T02:23:53.267" v="2134" actId="1076"/>
        <pc:sldMkLst>
          <pc:docMk/>
          <pc:sldMk cId="1695739926" sldId="275"/>
        </pc:sldMkLst>
        <pc:spChg chg="add mod">
          <ac:chgData name="Brandon Bergerud" userId="ee487e69e0f443c3" providerId="LiveId" clId="{F59DB666-E865-404A-9B73-7EEA0AAF4A50}" dt="2019-10-03T02:23:53.267" v="2134" actId="1076"/>
          <ac:spMkLst>
            <pc:docMk/>
            <pc:sldMk cId="1695739926" sldId="275"/>
            <ac:spMk id="3" creationId="{D66C8BBE-E1DA-4D66-B8B5-5CB28E6C4B52}"/>
          </ac:spMkLst>
        </pc:spChg>
        <pc:spChg chg="add mod">
          <ac:chgData name="Brandon Bergerud" userId="ee487e69e0f443c3" providerId="LiveId" clId="{F59DB666-E865-404A-9B73-7EEA0AAF4A50}" dt="2019-10-03T02:22:43.648" v="2111" actId="1076"/>
          <ac:spMkLst>
            <pc:docMk/>
            <pc:sldMk cId="1695739926" sldId="275"/>
            <ac:spMk id="6" creationId="{FCE5747F-6B5C-4CCF-9018-269798A77585}"/>
          </ac:spMkLst>
        </pc:spChg>
        <pc:spChg chg="add mod">
          <ac:chgData name="Brandon Bergerud" userId="ee487e69e0f443c3" providerId="LiveId" clId="{F59DB666-E865-404A-9B73-7EEA0AAF4A50}" dt="2019-10-03T02:23:12.316" v="2131" actId="1076"/>
          <ac:spMkLst>
            <pc:docMk/>
            <pc:sldMk cId="1695739926" sldId="275"/>
            <ac:spMk id="7" creationId="{6B074628-74BB-45F2-9F49-66BFA7E3BC08}"/>
          </ac:spMkLst>
        </pc:spChg>
        <pc:picChg chg="add mod">
          <ac:chgData name="Brandon Bergerud" userId="ee487e69e0f443c3" providerId="LiveId" clId="{F59DB666-E865-404A-9B73-7EEA0AAF4A50}" dt="2019-10-03T02:21:38.548" v="2072" actId="1076"/>
          <ac:picMkLst>
            <pc:docMk/>
            <pc:sldMk cId="1695739926" sldId="275"/>
            <ac:picMk id="2" creationId="{F8282344-3FCF-4B62-A625-F9967E2E17B1}"/>
          </ac:picMkLst>
        </pc:picChg>
        <pc:cxnChg chg="add del mod">
          <ac:chgData name="Brandon Bergerud" userId="ee487e69e0f443c3" providerId="LiveId" clId="{F59DB666-E865-404A-9B73-7EEA0AAF4A50}" dt="2019-10-03T02:22:09.117" v="2103" actId="478"/>
          <ac:cxnSpMkLst>
            <pc:docMk/>
            <pc:sldMk cId="1695739926" sldId="275"/>
            <ac:cxnSpMk id="5" creationId="{09CB10F4-AFD0-4260-9800-0DD60AF992AB}"/>
          </ac:cxnSpMkLst>
        </pc:cxnChg>
      </pc:sldChg>
      <pc:sldChg chg="addSp modSp add">
        <pc:chgData name="Brandon Bergerud" userId="ee487e69e0f443c3" providerId="LiveId" clId="{F59DB666-E865-404A-9B73-7EEA0AAF4A50}" dt="2019-10-03T11:43:39.477" v="2268" actId="20577"/>
        <pc:sldMkLst>
          <pc:docMk/>
          <pc:sldMk cId="3498864990" sldId="276"/>
        </pc:sldMkLst>
        <pc:spChg chg="mod">
          <ac:chgData name="Brandon Bergerud" userId="ee487e69e0f443c3" providerId="LiveId" clId="{F59DB666-E865-404A-9B73-7EEA0AAF4A50}" dt="2019-10-03T11:42:50.381" v="2245" actId="1076"/>
          <ac:spMkLst>
            <pc:docMk/>
            <pc:sldMk cId="3498864990" sldId="276"/>
            <ac:spMk id="7" creationId="{C359DDA1-DF9D-47F6-874A-216293518B21}"/>
          </ac:spMkLst>
        </pc:spChg>
        <pc:spChg chg="mod">
          <ac:chgData name="Brandon Bergerud" userId="ee487e69e0f443c3" providerId="LiveId" clId="{F59DB666-E865-404A-9B73-7EEA0AAF4A50}" dt="2019-10-03T11:40:51.197" v="2151" actId="20577"/>
          <ac:spMkLst>
            <pc:docMk/>
            <pc:sldMk cId="3498864990" sldId="276"/>
            <ac:spMk id="14" creationId="{5833F6F8-8BB4-466E-99F1-80C6F9C94B14}"/>
          </ac:spMkLst>
        </pc:spChg>
        <pc:spChg chg="add mod">
          <ac:chgData name="Brandon Bergerud" userId="ee487e69e0f443c3" providerId="LiveId" clId="{F59DB666-E865-404A-9B73-7EEA0AAF4A50}" dt="2019-10-03T11:42:59.550" v="2246" actId="1076"/>
          <ac:spMkLst>
            <pc:docMk/>
            <pc:sldMk cId="3498864990" sldId="276"/>
            <ac:spMk id="17" creationId="{3A763A98-8B3E-4872-917E-967FD8C13A29}"/>
          </ac:spMkLst>
        </pc:spChg>
        <pc:spChg chg="mod">
          <ac:chgData name="Brandon Bergerud" userId="ee487e69e0f443c3" providerId="LiveId" clId="{F59DB666-E865-404A-9B73-7EEA0AAF4A50}" dt="2019-10-03T11:40:46.130" v="2144" actId="114"/>
          <ac:spMkLst>
            <pc:docMk/>
            <pc:sldMk cId="3498864990" sldId="276"/>
            <ac:spMk id="18" creationId="{5B1992CA-F22C-4B51-B1ED-328C999A0AD9}"/>
          </ac:spMkLst>
        </pc:spChg>
        <pc:spChg chg="mod">
          <ac:chgData name="Brandon Bergerud" userId="ee487e69e0f443c3" providerId="LiveId" clId="{F59DB666-E865-404A-9B73-7EEA0AAF4A50}" dt="2019-10-03T11:43:39.477" v="2268" actId="20577"/>
          <ac:spMkLst>
            <pc:docMk/>
            <pc:sldMk cId="3498864990" sldId="276"/>
            <ac:spMk id="21" creationId="{456892C6-261A-4B5D-A5F2-51690017DFC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2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1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220.png"/><Relationship Id="rId4" Type="http://schemas.openxmlformats.org/officeDocument/2006/relationships/image" Target="../media/image3.png"/><Relationship Id="rId9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svg"/><Relationship Id="rId7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5" Type="http://schemas.openxmlformats.org/officeDocument/2006/relationships/image" Target="../media/image8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07C708-8126-45DA-B45A-8869D3BF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747"/>
            <a:ext cx="9144000" cy="68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75AB0-6112-467F-B4FC-CD985F36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94762"/>
            <a:ext cx="9144000" cy="92052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 Size</a:t>
            </a:r>
          </a:p>
        </p:txBody>
      </p:sp>
    </p:spTree>
    <p:extLst>
      <p:ext uri="{BB962C8B-B14F-4D97-AF65-F5344CB8AC3E}">
        <p14:creationId xmlns:p14="http://schemas.microsoft.com/office/powerpoint/2010/main" val="1546781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59DDA1-DF9D-47F6-874A-216293518B21}"/>
              </a:ext>
            </a:extLst>
          </p:cNvPr>
          <p:cNvSpPr/>
          <p:nvPr/>
        </p:nvSpPr>
        <p:spPr>
          <a:xfrm>
            <a:off x="0" y="0"/>
            <a:ext cx="12192000" cy="2971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5CAEE-0B64-44E2-B7C7-8EF5804317B0}"/>
              </a:ext>
            </a:extLst>
          </p:cNvPr>
          <p:cNvSpPr/>
          <p:nvPr/>
        </p:nvSpPr>
        <p:spPr>
          <a:xfrm>
            <a:off x="0" y="2971800"/>
            <a:ext cx="12192000" cy="38862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rontosaurus">
            <a:extLst>
              <a:ext uri="{FF2B5EF4-FFF2-40B4-BE49-F238E27FC236}">
                <a16:creationId xmlns:a16="http://schemas.microsoft.com/office/drawing/2014/main" id="{C515E845-4919-49C1-A30B-2312C031C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1" y="2301976"/>
            <a:ext cx="2612923" cy="2612923"/>
          </a:xfrm>
          <a:prstGeom prst="rect">
            <a:avLst/>
          </a:prstGeom>
        </p:spPr>
      </p:pic>
      <p:pic>
        <p:nvPicPr>
          <p:cNvPr id="5" name="Graphic 4" descr="Pterodactyl">
            <a:extLst>
              <a:ext uri="{FF2B5EF4-FFF2-40B4-BE49-F238E27FC236}">
                <a16:creationId xmlns:a16="http://schemas.microsoft.com/office/drawing/2014/main" id="{9A20971D-6589-427F-8BBA-38BA98ED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557" y="31709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6AD253-50BD-4D69-BC2D-C51D9FA12A8B}"/>
              </a:ext>
            </a:extLst>
          </p:cNvPr>
          <p:cNvCxnSpPr>
            <a:cxnSpLocks/>
          </p:cNvCxnSpPr>
          <p:nvPr/>
        </p:nvCxnSpPr>
        <p:spPr>
          <a:xfrm>
            <a:off x="2735824" y="4608871"/>
            <a:ext cx="80302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Graphic 10" descr="Deciduous tree">
            <a:extLst>
              <a:ext uri="{FF2B5EF4-FFF2-40B4-BE49-F238E27FC236}">
                <a16:creationId xmlns:a16="http://schemas.microsoft.com/office/drawing/2014/main" id="{D5C80836-2688-491C-8DDA-9E1CC0DC6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901" y="2262648"/>
            <a:ext cx="1366684" cy="136668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AF48FE-3337-414B-971C-BB13597152F7}"/>
              </a:ext>
            </a:extLst>
          </p:cNvPr>
          <p:cNvCxnSpPr>
            <a:cxnSpLocks/>
          </p:cNvCxnSpPr>
          <p:nvPr/>
        </p:nvCxnSpPr>
        <p:spPr>
          <a:xfrm flipH="1" flipV="1">
            <a:off x="2735823" y="2632587"/>
            <a:ext cx="8030238" cy="19762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3F6F8-8BB4-466E-99F1-80C6F9C94B14}"/>
                  </a:ext>
                </a:extLst>
              </p:cNvPr>
              <p:cNvSpPr txBox="1"/>
              <p:nvPr/>
            </p:nvSpPr>
            <p:spPr>
              <a:xfrm>
                <a:off x="5945221" y="4663201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3F6F8-8BB4-466E-99F1-80C6F9C9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221" y="4663201"/>
                <a:ext cx="30155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5FD3C2-2AA2-4046-AA3F-8A9605B156CD}"/>
              </a:ext>
            </a:extLst>
          </p:cNvPr>
          <p:cNvCxnSpPr/>
          <p:nvPr/>
        </p:nvCxnSpPr>
        <p:spPr>
          <a:xfrm>
            <a:off x="2735824" y="2632587"/>
            <a:ext cx="0" cy="19762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992CA-F22C-4B51-B1ED-328C999A0AD9}"/>
                  </a:ext>
                </a:extLst>
              </p:cNvPr>
              <p:cNvSpPr txBox="1"/>
              <p:nvPr/>
            </p:nvSpPr>
            <p:spPr>
              <a:xfrm>
                <a:off x="2858725" y="3481849"/>
                <a:ext cx="286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992CA-F22C-4B51-B1ED-328C999A0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25" y="3481849"/>
                <a:ext cx="28668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FC0BCCBA-3A46-4C5C-B101-12AEB9E92BEF}"/>
              </a:ext>
            </a:extLst>
          </p:cNvPr>
          <p:cNvSpPr/>
          <p:nvPr/>
        </p:nvSpPr>
        <p:spPr>
          <a:xfrm rot="16200000">
            <a:off x="8728575" y="4222359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CAAE3A-0566-4F82-81F8-E296F35EEBD8}"/>
                  </a:ext>
                </a:extLst>
              </p:cNvPr>
              <p:cNvSpPr txBox="1"/>
              <p:nvPr/>
            </p:nvSpPr>
            <p:spPr>
              <a:xfrm>
                <a:off x="8360600" y="4123654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CAAE3A-0566-4F82-81F8-E296F35E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00" y="4123654"/>
                <a:ext cx="2942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892C6-261A-4B5D-A5F2-51690017DFCD}"/>
                  </a:ext>
                </a:extLst>
              </p:cNvPr>
              <p:cNvSpPr txBox="1"/>
              <p:nvPr/>
            </p:nvSpPr>
            <p:spPr>
              <a:xfrm>
                <a:off x="3513984" y="5305006"/>
                <a:ext cx="6558975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⇒   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892C6-261A-4B5D-A5F2-51690017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984" y="5305006"/>
                <a:ext cx="6558975" cy="12448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8B6E4161-B74E-41AB-B808-FE0C1F5304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33159" y="4561558"/>
            <a:ext cx="539546" cy="5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6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C1E281-38FE-496A-A048-37E5510BD3EC}"/>
              </a:ext>
            </a:extLst>
          </p:cNvPr>
          <p:cNvSpPr/>
          <p:nvPr/>
        </p:nvSpPr>
        <p:spPr>
          <a:xfrm>
            <a:off x="0" y="0"/>
            <a:ext cx="12192000" cy="2971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4C832-7BAA-49F5-A030-728C71D39610}"/>
              </a:ext>
            </a:extLst>
          </p:cNvPr>
          <p:cNvSpPr/>
          <p:nvPr/>
        </p:nvSpPr>
        <p:spPr>
          <a:xfrm>
            <a:off x="0" y="2971800"/>
            <a:ext cx="12192000" cy="38862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4" name="Graphic 3" descr="Brontosaurus">
            <a:extLst>
              <a:ext uri="{FF2B5EF4-FFF2-40B4-BE49-F238E27FC236}">
                <a16:creationId xmlns:a16="http://schemas.microsoft.com/office/drawing/2014/main" id="{D1E39CC3-6511-47DF-A1F5-B7A675B1E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1" y="2301976"/>
            <a:ext cx="2612923" cy="2612923"/>
          </a:xfrm>
          <a:prstGeom prst="rect">
            <a:avLst/>
          </a:prstGeom>
        </p:spPr>
      </p:pic>
      <p:pic>
        <p:nvPicPr>
          <p:cNvPr id="5" name="Graphic 4" descr="Pterodactyl">
            <a:extLst>
              <a:ext uri="{FF2B5EF4-FFF2-40B4-BE49-F238E27FC236}">
                <a16:creationId xmlns:a16="http://schemas.microsoft.com/office/drawing/2014/main" id="{A3B653CD-83CE-47E8-8A7E-36EFAC0B7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557" y="317090"/>
            <a:ext cx="914400" cy="914400"/>
          </a:xfrm>
          <a:prstGeom prst="rect">
            <a:avLst/>
          </a:prstGeom>
        </p:spPr>
      </p:pic>
      <p:pic>
        <p:nvPicPr>
          <p:cNvPr id="6" name="Graphic 5" descr="Deciduous tree">
            <a:extLst>
              <a:ext uri="{FF2B5EF4-FFF2-40B4-BE49-F238E27FC236}">
                <a16:creationId xmlns:a16="http://schemas.microsoft.com/office/drawing/2014/main" id="{FCF04459-E3C2-434D-834B-E39EC38CA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901" y="2262648"/>
            <a:ext cx="1366684" cy="1366684"/>
          </a:xfrm>
          <a:prstGeom prst="rect">
            <a:avLst/>
          </a:prstGeom>
        </p:spPr>
      </p:pic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879D0ED9-6AA6-43D1-8149-61B620939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3159" y="4561558"/>
            <a:ext cx="539546" cy="5395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85A1D9-434E-4EA7-A0CE-56312A70BD58}"/>
              </a:ext>
            </a:extLst>
          </p:cNvPr>
          <p:cNvCxnSpPr>
            <a:cxnSpLocks/>
          </p:cNvCxnSpPr>
          <p:nvPr/>
        </p:nvCxnSpPr>
        <p:spPr>
          <a:xfrm>
            <a:off x="1429362" y="1231490"/>
            <a:ext cx="9218973" cy="33300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399496-BB6F-4560-AE5B-AF59AB3E1B75}"/>
              </a:ext>
            </a:extLst>
          </p:cNvPr>
          <p:cNvCxnSpPr>
            <a:cxnSpLocks/>
          </p:cNvCxnSpPr>
          <p:nvPr/>
        </p:nvCxnSpPr>
        <p:spPr>
          <a:xfrm>
            <a:off x="1799303" y="560439"/>
            <a:ext cx="8849032" cy="40011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537B56-6B56-4926-93E0-1880DBDDD053}"/>
                  </a:ext>
                </a:extLst>
              </p:cNvPr>
              <p:cNvSpPr txBox="1"/>
              <p:nvPr/>
            </p:nvSpPr>
            <p:spPr>
              <a:xfrm flipH="1">
                <a:off x="8170606" y="648930"/>
                <a:ext cx="321883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Small Angle Approximation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537B56-6B56-4926-93E0-1880DBDDD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70606" y="648930"/>
                <a:ext cx="3218837" cy="1569660"/>
              </a:xfrm>
              <a:prstGeom prst="rect">
                <a:avLst/>
              </a:prstGeom>
              <a:blipFill>
                <a:blip r:embed="rId10"/>
                <a:stretch>
                  <a:fillRect t="-5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3D52E-C7A5-4797-9EA9-70AC3A24E7A4}"/>
                  </a:ext>
                </a:extLst>
              </p:cNvPr>
              <p:cNvSpPr txBox="1"/>
              <p:nvPr/>
            </p:nvSpPr>
            <p:spPr>
              <a:xfrm>
                <a:off x="5075066" y="2681080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3D52E-C7A5-4797-9EA9-70AC3A24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66" y="2681080"/>
                <a:ext cx="301557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A7413B71-0BA9-4F75-B272-009C211D3A92}"/>
              </a:ext>
            </a:extLst>
          </p:cNvPr>
          <p:cNvSpPr/>
          <p:nvPr/>
        </p:nvSpPr>
        <p:spPr>
          <a:xfrm rot="16200000">
            <a:off x="3979611" y="1762449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574AED-1387-437B-B8BC-50D4B5F96ED4}"/>
                  </a:ext>
                </a:extLst>
              </p:cNvPr>
              <p:cNvSpPr txBox="1"/>
              <p:nvPr/>
            </p:nvSpPr>
            <p:spPr>
              <a:xfrm>
                <a:off x="3685377" y="1601318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574AED-1387-437B-B8BC-50D4B5F96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77" y="1601318"/>
                <a:ext cx="29424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43DDAE-6FF3-4AB7-95C3-36AEA043A853}"/>
              </a:ext>
            </a:extLst>
          </p:cNvPr>
          <p:cNvCxnSpPr/>
          <p:nvPr/>
        </p:nvCxnSpPr>
        <p:spPr>
          <a:xfrm flipH="1">
            <a:off x="1429362" y="560439"/>
            <a:ext cx="369941" cy="6710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0E8853-FA59-432B-ABF3-19AA7D6F49A5}"/>
                  </a:ext>
                </a:extLst>
              </p:cNvPr>
              <p:cNvSpPr txBox="1"/>
              <p:nvPr/>
            </p:nvSpPr>
            <p:spPr>
              <a:xfrm>
                <a:off x="1716957" y="785491"/>
                <a:ext cx="286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0E8853-FA59-432B-ABF3-19AA7D6F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957" y="785491"/>
                <a:ext cx="28668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13320B-20CC-4FCE-8219-A154507C5947}"/>
                  </a:ext>
                </a:extLst>
              </p:cNvPr>
              <p:cNvSpPr txBox="1"/>
              <p:nvPr/>
            </p:nvSpPr>
            <p:spPr>
              <a:xfrm>
                <a:off x="3513984" y="5305006"/>
                <a:ext cx="5776645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→   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13320B-20CC-4FCE-8219-A154507C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984" y="5305006"/>
                <a:ext cx="5776645" cy="105182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9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59DDA1-DF9D-47F6-874A-216293518B21}"/>
              </a:ext>
            </a:extLst>
          </p:cNvPr>
          <p:cNvSpPr/>
          <p:nvPr/>
        </p:nvSpPr>
        <p:spPr>
          <a:xfrm>
            <a:off x="0" y="0"/>
            <a:ext cx="12192000" cy="2971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E5CAEE-0B64-44E2-B7C7-8EF5804317B0}"/>
              </a:ext>
            </a:extLst>
          </p:cNvPr>
          <p:cNvSpPr/>
          <p:nvPr/>
        </p:nvSpPr>
        <p:spPr>
          <a:xfrm>
            <a:off x="0" y="2971800"/>
            <a:ext cx="12192000" cy="38862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Brontosaurus">
            <a:extLst>
              <a:ext uri="{FF2B5EF4-FFF2-40B4-BE49-F238E27FC236}">
                <a16:creationId xmlns:a16="http://schemas.microsoft.com/office/drawing/2014/main" id="{C515E845-4919-49C1-A30B-2312C031C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1" y="2301976"/>
            <a:ext cx="2612923" cy="2612923"/>
          </a:xfrm>
          <a:prstGeom prst="rect">
            <a:avLst/>
          </a:prstGeom>
        </p:spPr>
      </p:pic>
      <p:pic>
        <p:nvPicPr>
          <p:cNvPr id="5" name="Graphic 4" descr="Pterodactyl">
            <a:extLst>
              <a:ext uri="{FF2B5EF4-FFF2-40B4-BE49-F238E27FC236}">
                <a16:creationId xmlns:a16="http://schemas.microsoft.com/office/drawing/2014/main" id="{9A20971D-6589-427F-8BBA-38BA98ED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557" y="31709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6AD253-50BD-4D69-BC2D-C51D9FA12A8B}"/>
              </a:ext>
            </a:extLst>
          </p:cNvPr>
          <p:cNvCxnSpPr>
            <a:cxnSpLocks/>
          </p:cNvCxnSpPr>
          <p:nvPr/>
        </p:nvCxnSpPr>
        <p:spPr>
          <a:xfrm>
            <a:off x="2735824" y="4608871"/>
            <a:ext cx="803023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Graphic 10" descr="Deciduous tree">
            <a:extLst>
              <a:ext uri="{FF2B5EF4-FFF2-40B4-BE49-F238E27FC236}">
                <a16:creationId xmlns:a16="http://schemas.microsoft.com/office/drawing/2014/main" id="{D5C80836-2688-491C-8DDA-9E1CC0DC6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901" y="2262648"/>
            <a:ext cx="1366684" cy="136668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AF48FE-3337-414B-971C-BB13597152F7}"/>
              </a:ext>
            </a:extLst>
          </p:cNvPr>
          <p:cNvCxnSpPr>
            <a:cxnSpLocks/>
          </p:cNvCxnSpPr>
          <p:nvPr/>
        </p:nvCxnSpPr>
        <p:spPr>
          <a:xfrm flipH="1" flipV="1">
            <a:off x="2735823" y="2632587"/>
            <a:ext cx="8030238" cy="19762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3F6F8-8BB4-466E-99F1-80C6F9C94B14}"/>
                  </a:ext>
                </a:extLst>
              </p:cNvPr>
              <p:cNvSpPr txBox="1"/>
              <p:nvPr/>
            </p:nvSpPr>
            <p:spPr>
              <a:xfrm>
                <a:off x="5945221" y="4663201"/>
                <a:ext cx="16744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=500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ft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33F6F8-8BB4-466E-99F1-80C6F9C9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221" y="4663201"/>
                <a:ext cx="167449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5FD3C2-2AA2-4046-AA3F-8A9605B156CD}"/>
              </a:ext>
            </a:extLst>
          </p:cNvPr>
          <p:cNvCxnSpPr/>
          <p:nvPr/>
        </p:nvCxnSpPr>
        <p:spPr>
          <a:xfrm>
            <a:off x="2735824" y="2632587"/>
            <a:ext cx="0" cy="197628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992CA-F22C-4B51-B1ED-328C999A0AD9}"/>
                  </a:ext>
                </a:extLst>
              </p:cNvPr>
              <p:cNvSpPr txBox="1"/>
              <p:nvPr/>
            </p:nvSpPr>
            <p:spPr>
              <a:xfrm>
                <a:off x="2858725" y="3481849"/>
                <a:ext cx="14608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=50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ft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1992CA-F22C-4B51-B1ED-328C999A0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25" y="3481849"/>
                <a:ext cx="146084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FC0BCCBA-3A46-4C5C-B101-12AEB9E92BEF}"/>
              </a:ext>
            </a:extLst>
          </p:cNvPr>
          <p:cNvSpPr/>
          <p:nvPr/>
        </p:nvSpPr>
        <p:spPr>
          <a:xfrm rot="16200000">
            <a:off x="8728575" y="4222359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CAAE3A-0566-4F82-81F8-E296F35EEBD8}"/>
                  </a:ext>
                </a:extLst>
              </p:cNvPr>
              <p:cNvSpPr txBox="1"/>
              <p:nvPr/>
            </p:nvSpPr>
            <p:spPr>
              <a:xfrm>
                <a:off x="8360600" y="4123654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CAAE3A-0566-4F82-81F8-E296F35EE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600" y="4123654"/>
                <a:ext cx="29424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892C6-261A-4B5D-A5F2-51690017DFCD}"/>
                  </a:ext>
                </a:extLst>
              </p:cNvPr>
              <p:cNvSpPr txBox="1"/>
              <p:nvPr/>
            </p:nvSpPr>
            <p:spPr>
              <a:xfrm>
                <a:off x="6382717" y="147481"/>
                <a:ext cx="5809283" cy="1244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50 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ft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500 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ft</m:t>
                                  </m:r>
                                </m:den>
                              </m:f>
                            </m:e>
                          </m:d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≈0.1</m:t>
                          </m:r>
                        </m:e>
                      </m:func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56892C6-261A-4B5D-A5F2-51690017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17" y="147481"/>
                <a:ext cx="5809283" cy="12448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8B6E4161-B74E-41AB-B808-FE0C1F5304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33159" y="4561558"/>
            <a:ext cx="539546" cy="53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763A98-8B3E-4872-917E-967FD8C13A29}"/>
                  </a:ext>
                </a:extLst>
              </p:cNvPr>
              <p:cNvSpPr txBox="1"/>
              <p:nvPr/>
            </p:nvSpPr>
            <p:spPr>
              <a:xfrm>
                <a:off x="6382717" y="1638157"/>
                <a:ext cx="4826128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ft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500 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ft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763A98-8B3E-4872-917E-967FD8C13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17" y="1638157"/>
                <a:ext cx="4826128" cy="10531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86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5C2E69-E30E-40D3-9FA1-442ACF0694C7}"/>
              </a:ext>
            </a:extLst>
          </p:cNvPr>
          <p:cNvSpPr/>
          <p:nvPr/>
        </p:nvSpPr>
        <p:spPr>
          <a:xfrm>
            <a:off x="0" y="0"/>
            <a:ext cx="12192000" cy="2971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7AA69C-F12F-440C-8D94-39890944E72B}"/>
              </a:ext>
            </a:extLst>
          </p:cNvPr>
          <p:cNvSpPr/>
          <p:nvPr/>
        </p:nvSpPr>
        <p:spPr>
          <a:xfrm>
            <a:off x="0" y="2971800"/>
            <a:ext cx="12192000" cy="3886200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F96416-9EFA-4217-9803-A529FA20D607}"/>
              </a:ext>
            </a:extLst>
          </p:cNvPr>
          <p:cNvGrpSpPr/>
          <p:nvPr/>
        </p:nvGrpSpPr>
        <p:grpSpPr>
          <a:xfrm>
            <a:off x="796413" y="2485103"/>
            <a:ext cx="11334135" cy="2221476"/>
            <a:chOff x="93405" y="2151420"/>
            <a:chExt cx="12037143" cy="2555159"/>
          </a:xfrm>
        </p:grpSpPr>
        <p:pic>
          <p:nvPicPr>
            <p:cNvPr id="2" name="Graphic 1" descr="Brontosaurus">
              <a:extLst>
                <a:ext uri="{FF2B5EF4-FFF2-40B4-BE49-F238E27FC236}">
                  <a16:creationId xmlns:a16="http://schemas.microsoft.com/office/drawing/2014/main" id="{FD195B4B-D669-4E81-A705-5BA05D0CA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405" y="2151420"/>
              <a:ext cx="2555159" cy="255515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5F6695-40AE-48BC-8E5F-F03EC6D0D9E0}"/>
                </a:ext>
              </a:extLst>
            </p:cNvPr>
            <p:cNvGrpSpPr/>
            <p:nvPr/>
          </p:nvGrpSpPr>
          <p:grpSpPr>
            <a:xfrm>
              <a:off x="9505335" y="3687097"/>
              <a:ext cx="2625213" cy="774290"/>
              <a:chOff x="7477432" y="3524865"/>
              <a:chExt cx="2625213" cy="77429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485A5A-C264-4560-8232-D73DB0A82769}"/>
                  </a:ext>
                </a:extLst>
              </p:cNvPr>
              <p:cNvSpPr/>
              <p:nvPr/>
            </p:nvSpPr>
            <p:spPr>
              <a:xfrm>
                <a:off x="7477432" y="4225413"/>
                <a:ext cx="2625213" cy="737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F16BFA-7B17-4CCE-8EAF-9AB66EF1513B}"/>
                  </a:ext>
                </a:extLst>
              </p:cNvPr>
              <p:cNvSpPr/>
              <p:nvPr/>
            </p:nvSpPr>
            <p:spPr>
              <a:xfrm>
                <a:off x="7477432" y="3524865"/>
                <a:ext cx="81119" cy="77429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EDED741-EC1D-4684-B2F0-DCCBD0ADFF3C}"/>
                </a:ext>
              </a:extLst>
            </p:cNvPr>
            <p:cNvCxnSpPr>
              <a:cxnSpLocks/>
            </p:cNvCxnSpPr>
            <p:nvPr/>
          </p:nvCxnSpPr>
          <p:spPr>
            <a:xfrm>
              <a:off x="2638733" y="2392924"/>
              <a:ext cx="9491815" cy="206846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42D4A6-6ADE-49C3-98D9-C8998C25B4A6}"/>
                </a:ext>
              </a:extLst>
            </p:cNvPr>
            <p:cNvCxnSpPr>
              <a:cxnSpLocks/>
            </p:cNvCxnSpPr>
            <p:nvPr/>
          </p:nvCxnSpPr>
          <p:spPr>
            <a:xfrm>
              <a:off x="2627668" y="4395017"/>
              <a:ext cx="9502880" cy="663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045C4FAB-AFBE-4E61-9EB7-BDB8AFE27638}"/>
              </a:ext>
            </a:extLst>
          </p:cNvPr>
          <p:cNvSpPr/>
          <p:nvPr/>
        </p:nvSpPr>
        <p:spPr>
          <a:xfrm rot="16200000">
            <a:off x="7410191" y="1315422"/>
            <a:ext cx="424018" cy="8839716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82E514B-CF23-4A41-84C6-04574E86A3F3}"/>
              </a:ext>
            </a:extLst>
          </p:cNvPr>
          <p:cNvSpPr/>
          <p:nvPr/>
        </p:nvSpPr>
        <p:spPr>
          <a:xfrm>
            <a:off x="557980" y="2833435"/>
            <a:ext cx="176981" cy="1602269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3EA4B6-31F8-4356-817E-1D3B74AC579E}"/>
                  </a:ext>
                </a:extLst>
              </p:cNvPr>
              <p:cNvSpPr txBox="1"/>
              <p:nvPr/>
            </p:nvSpPr>
            <p:spPr>
              <a:xfrm>
                <a:off x="7505828" y="6126013"/>
                <a:ext cx="301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3EA4B6-31F8-4356-817E-1D3B74AC5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828" y="6126013"/>
                <a:ext cx="3015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6DA24-8BF8-481A-8600-F01CA2792B28}"/>
                  </a:ext>
                </a:extLst>
              </p:cNvPr>
              <p:cNvSpPr txBox="1"/>
              <p:nvPr/>
            </p:nvSpPr>
            <p:spPr>
              <a:xfrm>
                <a:off x="194970" y="3408302"/>
                <a:ext cx="286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46DA24-8BF8-481A-8600-F01CA2792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70" y="3408302"/>
                <a:ext cx="2866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>
            <a:extLst>
              <a:ext uri="{FF2B5EF4-FFF2-40B4-BE49-F238E27FC236}">
                <a16:creationId xmlns:a16="http://schemas.microsoft.com/office/drawing/2014/main" id="{3040FD04-E008-426F-BDF0-7AE6C80669B8}"/>
              </a:ext>
            </a:extLst>
          </p:cNvPr>
          <p:cNvSpPr/>
          <p:nvPr/>
        </p:nvSpPr>
        <p:spPr>
          <a:xfrm rot="16200000">
            <a:off x="6771910" y="3780117"/>
            <a:ext cx="1165570" cy="963886"/>
          </a:xfrm>
          <a:prstGeom prst="arc">
            <a:avLst>
              <a:gd name="adj1" fmla="val 15624371"/>
              <a:gd name="adj2" fmla="val 2148976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4F167-75E9-4A08-8013-6F47132118A3}"/>
                  </a:ext>
                </a:extLst>
              </p:cNvPr>
              <p:cNvSpPr txBox="1"/>
              <p:nvPr/>
            </p:nvSpPr>
            <p:spPr>
              <a:xfrm>
                <a:off x="6426172" y="3723208"/>
                <a:ext cx="2942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F4F167-75E9-4A08-8013-6F471321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172" y="3723208"/>
                <a:ext cx="29424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>
            <a:extLst>
              <a:ext uri="{FF2B5EF4-FFF2-40B4-BE49-F238E27FC236}">
                <a16:creationId xmlns:a16="http://schemas.microsoft.com/office/drawing/2014/main" id="{232E61CF-F521-439D-8FF4-DBE198B369F5}"/>
              </a:ext>
            </a:extLst>
          </p:cNvPr>
          <p:cNvSpPr/>
          <p:nvPr/>
        </p:nvSpPr>
        <p:spPr>
          <a:xfrm>
            <a:off x="9387348" y="3996813"/>
            <a:ext cx="213852" cy="496594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302B86F5-EC6F-4630-9B16-F52874999A03}"/>
              </a:ext>
            </a:extLst>
          </p:cNvPr>
          <p:cNvSpPr/>
          <p:nvPr/>
        </p:nvSpPr>
        <p:spPr>
          <a:xfrm rot="16200000">
            <a:off x="10812332" y="3451923"/>
            <a:ext cx="202729" cy="2433702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06680C-A3B7-48F2-8250-6101ABE3C7DE}"/>
                  </a:ext>
                </a:extLst>
              </p:cNvPr>
              <p:cNvSpPr txBox="1"/>
              <p:nvPr/>
            </p:nvSpPr>
            <p:spPr>
              <a:xfrm>
                <a:off x="10245308" y="4849034"/>
                <a:ext cx="12775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meter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06680C-A3B7-48F2-8250-6101ABE3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308" y="4849034"/>
                <a:ext cx="127759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4893DB-6E85-4C62-9E44-63C326C11C38}"/>
                  </a:ext>
                </a:extLst>
              </p:cNvPr>
              <p:cNvSpPr txBox="1"/>
              <p:nvPr/>
            </p:nvSpPr>
            <p:spPr>
              <a:xfrm>
                <a:off x="1567780" y="573547"/>
                <a:ext cx="9303893" cy="105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meter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⇒    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meters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4893DB-6E85-4C62-9E44-63C326C11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780" y="573547"/>
                <a:ext cx="9303893" cy="10518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906A1D-6B31-4DDC-8988-449C99677FFF}"/>
                  </a:ext>
                </a:extLst>
              </p:cNvPr>
              <p:cNvSpPr txBox="1"/>
              <p:nvPr/>
            </p:nvSpPr>
            <p:spPr>
              <a:xfrm>
                <a:off x="8972950" y="3984286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906A1D-6B31-4DDC-8988-449C99677F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950" y="3984286"/>
                <a:ext cx="28828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78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en.es-static.us/upl/2013/02/Mel15_anim2.gif">
            <a:extLst>
              <a:ext uri="{FF2B5EF4-FFF2-40B4-BE49-F238E27FC236}">
                <a16:creationId xmlns:a16="http://schemas.microsoft.com/office/drawing/2014/main" id="{3F853903-BC62-4C78-866A-1D749FE44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0"/>
            <a:ext cx="77114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hegazette.com/storyimage/GA/20190911/ARTICLE/190919907/AR/0/AR-190919907.jpg&amp;MaxH=500&amp;MaxW=900">
            <a:extLst>
              <a:ext uri="{FF2B5EF4-FFF2-40B4-BE49-F238E27FC236}">
                <a16:creationId xmlns:a16="http://schemas.microsoft.com/office/drawing/2014/main" id="{17815598-4DC6-44E1-B6DA-44E9FB41D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7484"/>
            <a:ext cx="5622233" cy="357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log.cupix.com/wp-content/uploads/sites/2/2018/04/How-to-check-if-you-found-the-right-no-parallax-nodal-point.png">
            <a:extLst>
              <a:ext uri="{FF2B5EF4-FFF2-40B4-BE49-F238E27FC236}">
                <a16:creationId xmlns:a16="http://schemas.microsoft.com/office/drawing/2014/main" id="{1FF3A664-D694-4411-8FA2-20404142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560981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6BC43A-A88A-4497-8013-7E50190DA9A4}"/>
              </a:ext>
            </a:extLst>
          </p:cNvPr>
          <p:cNvSpPr/>
          <p:nvPr/>
        </p:nvSpPr>
        <p:spPr>
          <a:xfrm>
            <a:off x="0" y="1976285"/>
            <a:ext cx="5609816" cy="145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Measuring distance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</a:rPr>
              <a:t>with Parallax</a:t>
            </a:r>
          </a:p>
        </p:txBody>
      </p:sp>
    </p:spTree>
    <p:extLst>
      <p:ext uri="{BB962C8B-B14F-4D97-AF65-F5344CB8AC3E}">
        <p14:creationId xmlns:p14="http://schemas.microsoft.com/office/powerpoint/2010/main" val="407368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282344-3FCF-4B62-A625-F9967E2E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58" y="573629"/>
            <a:ext cx="10777895" cy="285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6C8BBE-E1DA-4D66-B8B5-5CB28E6C4B52}"/>
                  </a:ext>
                </a:extLst>
              </p:cNvPr>
              <p:cNvSpPr txBox="1"/>
              <p:nvPr/>
            </p:nvSpPr>
            <p:spPr>
              <a:xfrm>
                <a:off x="5265819" y="4402394"/>
                <a:ext cx="2973122" cy="1317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6C8BBE-E1DA-4D66-B8B5-5CB28E6C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19" y="4402394"/>
                <a:ext cx="2973122" cy="1317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CE5747F-6B5C-4CCF-9018-269798A77585}"/>
              </a:ext>
            </a:extLst>
          </p:cNvPr>
          <p:cNvSpPr/>
          <p:nvPr/>
        </p:nvSpPr>
        <p:spPr>
          <a:xfrm>
            <a:off x="10169013" y="507262"/>
            <a:ext cx="914400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74628-74BB-45F2-9F49-66BFA7E3BC08}"/>
              </a:ext>
            </a:extLst>
          </p:cNvPr>
          <p:cNvSpPr txBox="1"/>
          <p:nvPr/>
        </p:nvSpPr>
        <p:spPr>
          <a:xfrm>
            <a:off x="9623566" y="1474415"/>
            <a:ext cx="2005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FF0000"/>
                </a:solidFill>
              </a:rPr>
              <a:t>Parallax Angle</a:t>
            </a:r>
          </a:p>
        </p:txBody>
      </p:sp>
    </p:spTree>
    <p:extLst>
      <p:ext uri="{BB962C8B-B14F-4D97-AF65-F5344CB8AC3E}">
        <p14:creationId xmlns:p14="http://schemas.microsoft.com/office/powerpoint/2010/main" val="169573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CB3A977-6718-4C22-8C57-58B4A58CDB4E}"/>
              </a:ext>
            </a:extLst>
          </p:cNvPr>
          <p:cNvSpPr/>
          <p:nvPr/>
        </p:nvSpPr>
        <p:spPr>
          <a:xfrm>
            <a:off x="6091786" y="-3180"/>
            <a:ext cx="6100214" cy="26374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34145D-421F-4930-BC11-F06B33B3AB41}"/>
              </a:ext>
            </a:extLst>
          </p:cNvPr>
          <p:cNvSpPr/>
          <p:nvPr/>
        </p:nvSpPr>
        <p:spPr>
          <a:xfrm>
            <a:off x="0" y="0"/>
            <a:ext cx="6100214" cy="26374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D14BE2E-7212-4FB9-A78C-C952092407DD}"/>
              </a:ext>
            </a:extLst>
          </p:cNvPr>
          <p:cNvSpPr/>
          <p:nvPr/>
        </p:nvSpPr>
        <p:spPr>
          <a:xfrm>
            <a:off x="6100214" y="2637500"/>
            <a:ext cx="6096000" cy="422787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A5D154-ED74-4DEC-B3AB-9DE2D76FFC5E}"/>
              </a:ext>
            </a:extLst>
          </p:cNvPr>
          <p:cNvSpPr/>
          <p:nvPr/>
        </p:nvSpPr>
        <p:spPr>
          <a:xfrm>
            <a:off x="0" y="2628899"/>
            <a:ext cx="6096000" cy="422787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F72E90-0E18-4F30-A838-2ED1EEE70317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BFA387EE-215B-493C-BF05-11EDB893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3" y="4889090"/>
            <a:ext cx="2816942" cy="2816942"/>
          </a:xfrm>
          <a:prstGeom prst="rect">
            <a:avLst/>
          </a:prstGeom>
        </p:spPr>
      </p:pic>
      <p:pic>
        <p:nvPicPr>
          <p:cNvPr id="14" name="Graphic 13" descr="Brontosaurus">
            <a:extLst>
              <a:ext uri="{FF2B5EF4-FFF2-40B4-BE49-F238E27FC236}">
                <a16:creationId xmlns:a16="http://schemas.microsoft.com/office/drawing/2014/main" id="{2565BEA7-1D78-439F-91AE-F1CB2D160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766" y="2427337"/>
            <a:ext cx="1245011" cy="1245011"/>
          </a:xfrm>
          <a:prstGeom prst="rect">
            <a:avLst/>
          </a:prstGeom>
        </p:spPr>
      </p:pic>
      <p:pic>
        <p:nvPicPr>
          <p:cNvPr id="15" name="Graphic 14" descr="Deciduous tree">
            <a:extLst>
              <a:ext uri="{FF2B5EF4-FFF2-40B4-BE49-F238E27FC236}">
                <a16:creationId xmlns:a16="http://schemas.microsoft.com/office/drawing/2014/main" id="{DD91D7F0-24B7-4FDE-8EAA-B792177E0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7343" y="2129910"/>
            <a:ext cx="683342" cy="683342"/>
          </a:xfrm>
          <a:prstGeom prst="rect">
            <a:avLst/>
          </a:prstGeom>
        </p:spPr>
      </p:pic>
      <p:pic>
        <p:nvPicPr>
          <p:cNvPr id="16" name="Graphic 15" descr="Brontosaurus">
            <a:extLst>
              <a:ext uri="{FF2B5EF4-FFF2-40B4-BE49-F238E27FC236}">
                <a16:creationId xmlns:a16="http://schemas.microsoft.com/office/drawing/2014/main" id="{B0034413-0E39-4942-BBDA-C36C68B7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992" y="2427337"/>
            <a:ext cx="1245011" cy="1245011"/>
          </a:xfrm>
          <a:prstGeom prst="rect">
            <a:avLst/>
          </a:prstGeom>
        </p:spPr>
      </p:pic>
      <p:pic>
        <p:nvPicPr>
          <p:cNvPr id="17" name="Graphic 16" descr="Deciduous tree">
            <a:extLst>
              <a:ext uri="{FF2B5EF4-FFF2-40B4-BE49-F238E27FC236}">
                <a16:creationId xmlns:a16="http://schemas.microsoft.com/office/drawing/2014/main" id="{D0B7863A-B2E8-472C-8306-BA5ECC1DC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698" y="2129910"/>
            <a:ext cx="683342" cy="6833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04CABD-2985-44A5-AEF6-2E51835B243A}"/>
              </a:ext>
            </a:extLst>
          </p:cNvPr>
          <p:cNvCxnSpPr>
            <a:cxnSpLocks/>
          </p:cNvCxnSpPr>
          <p:nvPr/>
        </p:nvCxnSpPr>
        <p:spPr>
          <a:xfrm flipV="1">
            <a:off x="1463777" y="2628899"/>
            <a:ext cx="523566" cy="86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D3646-A146-44BA-9C00-2CD9F847837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463777" y="2637501"/>
            <a:ext cx="67597" cy="22515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3E5CB9-EE49-4182-86DB-A25F54714E0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31374" y="2620298"/>
            <a:ext cx="468874" cy="22687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54BDFBA5-8375-44F0-8C8B-A871C67A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1648" y="4889090"/>
            <a:ext cx="2816942" cy="281694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0E7BF-478A-46D0-80EB-B5CF009D650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973771" y="2628899"/>
            <a:ext cx="2266348" cy="22601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F881C7-4E0B-4498-B62F-48E4DCC2161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848907" y="2643658"/>
            <a:ext cx="3391212" cy="22454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65DA9-8E05-4594-A999-48BE24F8CDBB}"/>
              </a:ext>
            </a:extLst>
          </p:cNvPr>
          <p:cNvCxnSpPr>
            <a:cxnSpLocks/>
          </p:cNvCxnSpPr>
          <p:nvPr/>
        </p:nvCxnSpPr>
        <p:spPr>
          <a:xfrm flipV="1">
            <a:off x="7840076" y="2626070"/>
            <a:ext cx="1129481" cy="114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354B2707-B02F-402C-A320-16D5FD0D63F0}"/>
              </a:ext>
            </a:extLst>
          </p:cNvPr>
          <p:cNvSpPr/>
          <p:nvPr/>
        </p:nvSpPr>
        <p:spPr>
          <a:xfrm rot="17450736">
            <a:off x="9305180" y="3353459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0B37D-D20E-4782-AA0F-B0651D3F8514}"/>
                  </a:ext>
                </a:extLst>
              </p:cNvPr>
              <p:cNvSpPr txBox="1"/>
              <p:nvPr/>
            </p:nvSpPr>
            <p:spPr>
              <a:xfrm>
                <a:off x="8973771" y="2979170"/>
                <a:ext cx="3738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0B37D-D20E-4782-AA0F-B0651D3F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771" y="2979170"/>
                <a:ext cx="373820" cy="369332"/>
              </a:xfrm>
              <a:prstGeom prst="rect">
                <a:avLst/>
              </a:prstGeom>
              <a:blipFill>
                <a:blip r:embed="rId8"/>
                <a:stretch>
                  <a:fillRect l="-18033" r="-655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11ABCDCA-7ED8-4638-AE34-4ADA8D9BC237}"/>
              </a:ext>
            </a:extLst>
          </p:cNvPr>
          <p:cNvSpPr/>
          <p:nvPr/>
        </p:nvSpPr>
        <p:spPr>
          <a:xfrm rot="19107451">
            <a:off x="1374607" y="3507482"/>
            <a:ext cx="539540" cy="539513"/>
          </a:xfrm>
          <a:prstGeom prst="arc">
            <a:avLst>
              <a:gd name="adj1" fmla="val 17414427"/>
              <a:gd name="adj2" fmla="val 20220287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02541B-DC97-4646-B70D-0BB60B23BAB1}"/>
                  </a:ext>
                </a:extLst>
              </p:cNvPr>
              <p:cNvSpPr txBox="1"/>
              <p:nvPr/>
            </p:nvSpPr>
            <p:spPr>
              <a:xfrm>
                <a:off x="1497575" y="3033817"/>
                <a:ext cx="3667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02541B-DC97-4646-B70D-0BB60B23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5" y="3033817"/>
                <a:ext cx="366703" cy="369332"/>
              </a:xfrm>
              <a:prstGeom prst="rect">
                <a:avLst/>
              </a:prstGeom>
              <a:blipFill>
                <a:blip r:embed="rId9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09D1B43-5C1C-489B-B951-88A8AFB73F70}"/>
              </a:ext>
            </a:extLst>
          </p:cNvPr>
          <p:cNvSpPr/>
          <p:nvPr/>
        </p:nvSpPr>
        <p:spPr>
          <a:xfrm>
            <a:off x="0" y="-3180"/>
            <a:ext cx="12192000" cy="799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7B2F58-C36F-434E-AC8F-1C767948D668}"/>
                  </a:ext>
                </a:extLst>
              </p:cNvPr>
              <p:cNvSpPr txBox="1"/>
              <p:nvPr/>
            </p:nvSpPr>
            <p:spPr>
              <a:xfrm>
                <a:off x="4447526" y="88780"/>
                <a:ext cx="333347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7B2F58-C36F-434E-AC8F-1C767948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26" y="88780"/>
                <a:ext cx="3333477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479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CB3A977-6718-4C22-8C57-58B4A58CDB4E}"/>
              </a:ext>
            </a:extLst>
          </p:cNvPr>
          <p:cNvSpPr/>
          <p:nvPr/>
        </p:nvSpPr>
        <p:spPr>
          <a:xfrm>
            <a:off x="6091786" y="-3180"/>
            <a:ext cx="6100214" cy="26374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234145D-421F-4930-BC11-F06B33B3AB41}"/>
              </a:ext>
            </a:extLst>
          </p:cNvPr>
          <p:cNvSpPr/>
          <p:nvPr/>
        </p:nvSpPr>
        <p:spPr>
          <a:xfrm>
            <a:off x="0" y="0"/>
            <a:ext cx="6100214" cy="26374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D14BE2E-7212-4FB9-A78C-C952092407DD}"/>
              </a:ext>
            </a:extLst>
          </p:cNvPr>
          <p:cNvSpPr/>
          <p:nvPr/>
        </p:nvSpPr>
        <p:spPr>
          <a:xfrm>
            <a:off x="6100214" y="2637500"/>
            <a:ext cx="6096000" cy="422787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A5D154-ED74-4DEC-B3AB-9DE2D76FFC5E}"/>
              </a:ext>
            </a:extLst>
          </p:cNvPr>
          <p:cNvSpPr/>
          <p:nvPr/>
        </p:nvSpPr>
        <p:spPr>
          <a:xfrm>
            <a:off x="0" y="2628899"/>
            <a:ext cx="6096000" cy="422787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F72E90-0E18-4F30-A838-2ED1EEE70317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BFA387EE-215B-493C-BF05-11EDB893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03" y="4889090"/>
            <a:ext cx="2816942" cy="2816942"/>
          </a:xfrm>
          <a:prstGeom prst="rect">
            <a:avLst/>
          </a:prstGeom>
        </p:spPr>
      </p:pic>
      <p:pic>
        <p:nvPicPr>
          <p:cNvPr id="14" name="Graphic 13" descr="Brontosaurus">
            <a:extLst>
              <a:ext uri="{FF2B5EF4-FFF2-40B4-BE49-F238E27FC236}">
                <a16:creationId xmlns:a16="http://schemas.microsoft.com/office/drawing/2014/main" id="{2565BEA7-1D78-439F-91AE-F1CB2D160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766" y="2427337"/>
            <a:ext cx="1245011" cy="1245011"/>
          </a:xfrm>
          <a:prstGeom prst="rect">
            <a:avLst/>
          </a:prstGeom>
        </p:spPr>
      </p:pic>
      <p:pic>
        <p:nvPicPr>
          <p:cNvPr id="15" name="Graphic 14" descr="Deciduous tree">
            <a:extLst>
              <a:ext uri="{FF2B5EF4-FFF2-40B4-BE49-F238E27FC236}">
                <a16:creationId xmlns:a16="http://schemas.microsoft.com/office/drawing/2014/main" id="{DD91D7F0-24B7-4FDE-8EAA-B792177E0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7343" y="2129910"/>
            <a:ext cx="683342" cy="683342"/>
          </a:xfrm>
          <a:prstGeom prst="rect">
            <a:avLst/>
          </a:prstGeom>
        </p:spPr>
      </p:pic>
      <p:pic>
        <p:nvPicPr>
          <p:cNvPr id="16" name="Graphic 15" descr="Brontosaurus">
            <a:extLst>
              <a:ext uri="{FF2B5EF4-FFF2-40B4-BE49-F238E27FC236}">
                <a16:creationId xmlns:a16="http://schemas.microsoft.com/office/drawing/2014/main" id="{B0034413-0E39-4942-BBDA-C36C68B77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5992" y="2427337"/>
            <a:ext cx="1245011" cy="1245011"/>
          </a:xfrm>
          <a:prstGeom prst="rect">
            <a:avLst/>
          </a:prstGeom>
        </p:spPr>
      </p:pic>
      <p:pic>
        <p:nvPicPr>
          <p:cNvPr id="17" name="Graphic 16" descr="Deciduous tree">
            <a:extLst>
              <a:ext uri="{FF2B5EF4-FFF2-40B4-BE49-F238E27FC236}">
                <a16:creationId xmlns:a16="http://schemas.microsoft.com/office/drawing/2014/main" id="{D0B7863A-B2E8-472C-8306-BA5ECC1DC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4698" y="2129910"/>
            <a:ext cx="683342" cy="6833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04CABD-2985-44A5-AEF6-2E51835B243A}"/>
              </a:ext>
            </a:extLst>
          </p:cNvPr>
          <p:cNvCxnSpPr>
            <a:cxnSpLocks/>
          </p:cNvCxnSpPr>
          <p:nvPr/>
        </p:nvCxnSpPr>
        <p:spPr>
          <a:xfrm flipV="1">
            <a:off x="1463777" y="2628899"/>
            <a:ext cx="523566" cy="86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D3646-A146-44BA-9C00-2CD9F847837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463777" y="2637501"/>
            <a:ext cx="67597" cy="22515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3E5CB9-EE49-4182-86DB-A25F54714E05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531374" y="2620298"/>
            <a:ext cx="468874" cy="22687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Graphic 30" descr="Man">
            <a:extLst>
              <a:ext uri="{FF2B5EF4-FFF2-40B4-BE49-F238E27FC236}">
                <a16:creationId xmlns:a16="http://schemas.microsoft.com/office/drawing/2014/main" id="{54BDFBA5-8375-44F0-8C8B-A871C67A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1648" y="4889090"/>
            <a:ext cx="2816942" cy="281694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0E7BF-478A-46D0-80EB-B5CF009D650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973771" y="2628899"/>
            <a:ext cx="2266348" cy="226019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F881C7-4E0B-4498-B62F-48E4DCC21610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848907" y="2643658"/>
            <a:ext cx="3391212" cy="224543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65DA9-8E05-4594-A999-48BE24F8CDBB}"/>
              </a:ext>
            </a:extLst>
          </p:cNvPr>
          <p:cNvCxnSpPr>
            <a:cxnSpLocks/>
          </p:cNvCxnSpPr>
          <p:nvPr/>
        </p:nvCxnSpPr>
        <p:spPr>
          <a:xfrm flipV="1">
            <a:off x="7840076" y="2626070"/>
            <a:ext cx="1129481" cy="1142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354B2707-B02F-402C-A320-16D5FD0D63F0}"/>
              </a:ext>
            </a:extLst>
          </p:cNvPr>
          <p:cNvSpPr/>
          <p:nvPr/>
        </p:nvSpPr>
        <p:spPr>
          <a:xfrm rot="17450736">
            <a:off x="9305180" y="3353459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0B37D-D20E-4782-AA0F-B0651D3F8514}"/>
                  </a:ext>
                </a:extLst>
              </p:cNvPr>
              <p:cNvSpPr txBox="1"/>
              <p:nvPr/>
            </p:nvSpPr>
            <p:spPr>
              <a:xfrm>
                <a:off x="8973771" y="2979170"/>
                <a:ext cx="12292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=10°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0B37D-D20E-4782-AA0F-B0651D3F8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771" y="2979170"/>
                <a:ext cx="1229247" cy="369332"/>
              </a:xfrm>
              <a:prstGeom prst="rect">
                <a:avLst/>
              </a:prstGeom>
              <a:blipFill>
                <a:blip r:embed="rId8"/>
                <a:stretch>
                  <a:fillRect l="-4950" r="-594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11ABCDCA-7ED8-4638-AE34-4ADA8D9BC237}"/>
              </a:ext>
            </a:extLst>
          </p:cNvPr>
          <p:cNvSpPr/>
          <p:nvPr/>
        </p:nvSpPr>
        <p:spPr>
          <a:xfrm rot="19107451">
            <a:off x="1374607" y="3507482"/>
            <a:ext cx="539540" cy="539513"/>
          </a:xfrm>
          <a:prstGeom prst="arc">
            <a:avLst>
              <a:gd name="adj1" fmla="val 17414427"/>
              <a:gd name="adj2" fmla="val 20220287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02541B-DC97-4646-B70D-0BB60B23BAB1}"/>
                  </a:ext>
                </a:extLst>
              </p:cNvPr>
              <p:cNvSpPr txBox="1"/>
              <p:nvPr/>
            </p:nvSpPr>
            <p:spPr>
              <a:xfrm>
                <a:off x="1497575" y="3033817"/>
                <a:ext cx="1052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=3°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02541B-DC97-4646-B70D-0BB60B23B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575" y="3033817"/>
                <a:ext cx="1052211" cy="369332"/>
              </a:xfrm>
              <a:prstGeom prst="rect">
                <a:avLst/>
              </a:prstGeom>
              <a:blipFill>
                <a:blip r:embed="rId9"/>
                <a:stretch>
                  <a:fillRect l="-6977" r="-69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F09D1B43-5C1C-489B-B951-88A8AFB73F70}"/>
              </a:ext>
            </a:extLst>
          </p:cNvPr>
          <p:cNvSpPr/>
          <p:nvPr/>
        </p:nvSpPr>
        <p:spPr>
          <a:xfrm>
            <a:off x="0" y="-3180"/>
            <a:ext cx="12192000" cy="7994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7B2F58-C36F-434E-AC8F-1C767948D668}"/>
                  </a:ext>
                </a:extLst>
              </p:cNvPr>
              <p:cNvSpPr txBox="1"/>
              <p:nvPr/>
            </p:nvSpPr>
            <p:spPr>
              <a:xfrm>
                <a:off x="4447526" y="88780"/>
                <a:ext cx="47089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3°−10°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=7°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7B2F58-C36F-434E-AC8F-1C767948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26" y="88780"/>
                <a:ext cx="4708981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61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F97900-ADF8-457D-B319-0BE13A8A1EC4}"/>
              </a:ext>
            </a:extLst>
          </p:cNvPr>
          <p:cNvSpPr/>
          <p:nvPr/>
        </p:nvSpPr>
        <p:spPr>
          <a:xfrm>
            <a:off x="0" y="0"/>
            <a:ext cx="6100214" cy="26374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F85E0B-3A71-4478-AF0A-9B2C5123F9AA}"/>
              </a:ext>
            </a:extLst>
          </p:cNvPr>
          <p:cNvSpPr/>
          <p:nvPr/>
        </p:nvSpPr>
        <p:spPr>
          <a:xfrm>
            <a:off x="0" y="2628899"/>
            <a:ext cx="6096000" cy="4227875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</p:txBody>
      </p:sp>
      <p:pic>
        <p:nvPicPr>
          <p:cNvPr id="4" name="Graphic 3" descr="Brontosaurus">
            <a:extLst>
              <a:ext uri="{FF2B5EF4-FFF2-40B4-BE49-F238E27FC236}">
                <a16:creationId xmlns:a16="http://schemas.microsoft.com/office/drawing/2014/main" id="{7217C450-8D91-4CB6-BAD0-5AF16D302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766" y="2427337"/>
            <a:ext cx="1245011" cy="1245011"/>
          </a:xfrm>
          <a:prstGeom prst="rect">
            <a:avLst/>
          </a:prstGeom>
        </p:spPr>
      </p:pic>
      <p:pic>
        <p:nvPicPr>
          <p:cNvPr id="5" name="Graphic 4" descr="Deciduous tree">
            <a:extLst>
              <a:ext uri="{FF2B5EF4-FFF2-40B4-BE49-F238E27FC236}">
                <a16:creationId xmlns:a16="http://schemas.microsoft.com/office/drawing/2014/main" id="{4CAA9475-BD0D-4CC6-81F9-251F08E7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7343" y="2129910"/>
            <a:ext cx="683342" cy="683342"/>
          </a:xfrm>
          <a:prstGeom prst="rect">
            <a:avLst/>
          </a:prstGeom>
        </p:spPr>
      </p:pic>
      <p:pic>
        <p:nvPicPr>
          <p:cNvPr id="6" name="Graphic 5" descr="Man">
            <a:extLst>
              <a:ext uri="{FF2B5EF4-FFF2-40B4-BE49-F238E27FC236}">
                <a16:creationId xmlns:a16="http://schemas.microsoft.com/office/drawing/2014/main" id="{3D4AD65F-FD60-4381-90E6-9ADF7B6DF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903" y="4889090"/>
            <a:ext cx="2816942" cy="2816942"/>
          </a:xfrm>
          <a:prstGeom prst="rect">
            <a:avLst/>
          </a:prstGeom>
        </p:spPr>
      </p:pic>
      <p:pic>
        <p:nvPicPr>
          <p:cNvPr id="7" name="Graphic 6" descr="Man">
            <a:extLst>
              <a:ext uri="{FF2B5EF4-FFF2-40B4-BE49-F238E27FC236}">
                <a16:creationId xmlns:a16="http://schemas.microsoft.com/office/drawing/2014/main" id="{97383B32-2C1F-4C32-8C56-D82D67A90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0780" y="4889090"/>
            <a:ext cx="2816942" cy="2816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43DDD0-57F2-4D98-B348-2A0144001DBE}"/>
                  </a:ext>
                </a:extLst>
              </p:cNvPr>
              <p:cNvSpPr/>
              <p:nvPr/>
            </p:nvSpPr>
            <p:spPr>
              <a:xfrm>
                <a:off x="6727722" y="603477"/>
                <a:ext cx="344959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=7°=0.12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rad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43DDD0-57F2-4D98-B348-2A0144001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22" y="603477"/>
                <a:ext cx="344959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676FAD-967A-470C-950D-AE032C48996C}"/>
              </a:ext>
            </a:extLst>
          </p:cNvPr>
          <p:cNvCxnSpPr/>
          <p:nvPr/>
        </p:nvCxnSpPr>
        <p:spPr>
          <a:xfrm>
            <a:off x="1463777" y="4562470"/>
            <a:ext cx="3801397" cy="0"/>
          </a:xfrm>
          <a:prstGeom prst="line">
            <a:avLst/>
          </a:prstGeom>
          <a:ln>
            <a:headEnd type="oval" w="lg" len="lg"/>
            <a:tailEnd type="oval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7BD19F-F758-4EC0-9FB1-2364089B64CE}"/>
                  </a:ext>
                </a:extLst>
              </p:cNvPr>
              <p:cNvSpPr txBox="1"/>
              <p:nvPr/>
            </p:nvSpPr>
            <p:spPr>
              <a:xfrm>
                <a:off x="6784341" y="2471581"/>
                <a:ext cx="1782604" cy="790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7BD19F-F758-4EC0-9FB1-2364089B6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41" y="2471581"/>
                <a:ext cx="1782604" cy="7905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F458B-F0C2-4FFD-8387-A58BCF474947}"/>
                  </a:ext>
                </a:extLst>
              </p:cNvPr>
              <p:cNvSpPr txBox="1"/>
              <p:nvPr/>
            </p:nvSpPr>
            <p:spPr>
              <a:xfrm>
                <a:off x="2692304" y="4602377"/>
                <a:ext cx="134434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=15 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5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9F458B-F0C2-4FFD-8387-A58BCF474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04" y="4602377"/>
                <a:ext cx="1344342" cy="384721"/>
              </a:xfrm>
              <a:prstGeom prst="rect">
                <a:avLst/>
              </a:prstGeom>
              <a:blipFill>
                <a:blip r:embed="rId10"/>
                <a:stretch>
                  <a:fillRect l="-2727" r="-2727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AA60FB-0234-4AE0-8DDF-5583692FC3FC}"/>
              </a:ext>
            </a:extLst>
          </p:cNvPr>
          <p:cNvCxnSpPr>
            <a:cxnSpLocks/>
          </p:cNvCxnSpPr>
          <p:nvPr/>
        </p:nvCxnSpPr>
        <p:spPr>
          <a:xfrm flipV="1">
            <a:off x="1463777" y="2965623"/>
            <a:ext cx="0" cy="159684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ECA578-3264-4C1F-99AF-92E0B3FCB130}"/>
              </a:ext>
            </a:extLst>
          </p:cNvPr>
          <p:cNvCxnSpPr>
            <a:cxnSpLocks/>
          </p:cNvCxnSpPr>
          <p:nvPr/>
        </p:nvCxnSpPr>
        <p:spPr>
          <a:xfrm flipH="1" flipV="1">
            <a:off x="1463777" y="2965623"/>
            <a:ext cx="3801397" cy="159684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3E91A5-2972-4587-BDE2-1B409125BD4A}"/>
                  </a:ext>
                </a:extLst>
              </p:cNvPr>
              <p:cNvSpPr txBox="1"/>
              <p:nvPr/>
            </p:nvSpPr>
            <p:spPr>
              <a:xfrm>
                <a:off x="1652493" y="3281449"/>
                <a:ext cx="45339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5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5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3E91A5-2972-4587-BDE2-1B409125B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493" y="3281449"/>
                <a:ext cx="453394" cy="384721"/>
              </a:xfrm>
              <a:prstGeom prst="rect">
                <a:avLst/>
              </a:prstGeom>
              <a:blipFill>
                <a:blip r:embed="rId11"/>
                <a:stretch>
                  <a:fillRect l="-16216" r="-14865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CF0D72BE-16CC-419D-8DA0-6C0A9D50B304}"/>
              </a:ext>
            </a:extLst>
          </p:cNvPr>
          <p:cNvSpPr/>
          <p:nvPr/>
        </p:nvSpPr>
        <p:spPr>
          <a:xfrm rot="6136231">
            <a:off x="1261603" y="2845980"/>
            <a:ext cx="539540" cy="539513"/>
          </a:xfrm>
          <a:prstGeom prst="arc">
            <a:avLst>
              <a:gd name="adj1" fmla="val 15624371"/>
              <a:gd name="adj2" fmla="val 0"/>
            </a:avLst>
          </a:prstGeom>
          <a:ln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13BE8C-7F2D-44E2-9EDA-4562B759052A}"/>
                  </a:ext>
                </a:extLst>
              </p:cNvPr>
              <p:cNvSpPr/>
              <p:nvPr/>
            </p:nvSpPr>
            <p:spPr>
              <a:xfrm>
                <a:off x="6727722" y="4602377"/>
                <a:ext cx="4862228" cy="1047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𝑟𝑎𝑑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0.12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=125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13BE8C-7F2D-44E2-9EDA-4562B7590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22" y="4602377"/>
                <a:ext cx="4862228" cy="10470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1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cs typeface="Calibri Light"/>
              </a:rPr>
              <a:t>Assuming the balloons are the same size, which is closest to the observer?</a:t>
            </a:r>
            <a:endParaRPr lang="en-US" dirty="0">
              <a:solidFill>
                <a:srgbClr val="00B0F0"/>
              </a:solidFill>
              <a:ea typeface="+mj-lt"/>
              <a:cs typeface="+mj-l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cs typeface="Calibri Light"/>
              </a:rPr>
              <a:t>Assuming the balloons are the same size, which is closest to the observer?</a:t>
            </a: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algn="ctr"/>
            <a:r>
              <a:rPr lang="en-US" sz="2000" dirty="0">
                <a:cs typeface="Calibri"/>
              </a:rPr>
              <a:t>B</a:t>
            </a:r>
          </a:p>
          <a:p>
            <a:pPr algn="ctr"/>
            <a:endParaRPr lang="en-US" sz="2000" dirty="0"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Appears largest</a:t>
            </a:r>
            <a:endParaRPr lang="en-US" dirty="0"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(largest angular size)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639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Assuming the balloons are the same size, which is farthest away?</a:t>
            </a:r>
            <a:endParaRPr lang="en-US" sz="2800" dirty="0">
              <a:ea typeface="+mj-lt"/>
              <a:cs typeface="+mj-l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3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Assuming the balloons are the same size, which is farthest away?</a:t>
            </a:r>
            <a:endParaRPr lang="en-US" dirty="0">
              <a:solidFill>
                <a:srgbClr val="00B0F0"/>
              </a:solidFill>
              <a:ea typeface="+mj-lt"/>
              <a:cs typeface="+mj-l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 rtl="0"/>
            <a:r>
              <a:rPr lang="en-US" b="0" i="0" u="none" strike="noStrike" dirty="0">
                <a:solidFill>
                  <a:srgbClr val="000000"/>
                </a:solidFill>
                <a:latin typeface="Calibri"/>
              </a:rPr>
              <a:t>​</a:t>
            </a:r>
          </a:p>
          <a:p>
            <a:pPr algn="ctr" rtl="0"/>
            <a:r>
              <a:rPr lang="en-US" sz="2000" dirty="0">
                <a:solidFill>
                  <a:srgbClr val="000000"/>
                </a:solidFill>
                <a:latin typeface="Calibri"/>
              </a:rPr>
              <a:t>A</a:t>
            </a:r>
            <a:endParaRPr lang="en-US" sz="2000" b="0" i="0" dirty="0">
              <a:latin typeface="Calibri"/>
              <a:cs typeface="Calibri"/>
            </a:endParaRPr>
          </a:p>
          <a:p>
            <a:pPr algn="ctr" rtl="0"/>
            <a:r>
              <a:rPr lang="en-US" sz="2000" b="0" i="0" dirty="0">
                <a:latin typeface="Calibri"/>
              </a:rPr>
              <a:t>​</a:t>
            </a:r>
            <a:endParaRPr lang="en-US" sz="2000" b="0" i="0">
              <a:latin typeface="Calibri"/>
              <a:cs typeface="Calibri"/>
            </a:endParaRPr>
          </a:p>
          <a:p>
            <a:pPr algn="ctr" rtl="0"/>
            <a:r>
              <a:rPr lang="en-US" sz="2000" b="0" i="0" u="none" strike="noStrike" dirty="0">
                <a:solidFill>
                  <a:srgbClr val="000000"/>
                </a:solidFill>
                <a:latin typeface="Calibri"/>
              </a:rPr>
              <a:t>Appears 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smallest</a:t>
            </a:r>
            <a:endParaRPr lang="en-US" sz="2000" b="0" i="0" dirty="0">
              <a:latin typeface="Calibri"/>
              <a:cs typeface="Calibri"/>
            </a:endParaRPr>
          </a:p>
          <a:p>
            <a:pPr algn="ctr"/>
            <a:r>
              <a:rPr lang="en-US" sz="2000" b="0" i="0" u="none" strike="noStrike" dirty="0">
                <a:solidFill>
                  <a:srgbClr val="000000"/>
                </a:solidFill>
                <a:latin typeface="Calibri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libri"/>
              </a:rPr>
              <a:t>smallest angular</a:t>
            </a:r>
            <a:r>
              <a:rPr lang="en-US" sz="2000" b="0" i="0" u="none" strike="noStrike" dirty="0">
                <a:solidFill>
                  <a:srgbClr val="000000"/>
                </a:solidFill>
                <a:latin typeface="Calibri"/>
              </a:rPr>
              <a:t> size)</a:t>
            </a:r>
            <a:r>
              <a:rPr lang="en-US" sz="2000" b="0" i="0" dirty="0">
                <a:latin typeface="Calibri"/>
              </a:rPr>
              <a:t>​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13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Still assuming the balloons are the same size, where are B and E in relation to the observer and each other?</a:t>
            </a:r>
            <a:endParaRPr lang="en-US" dirty="0">
              <a:solidFill>
                <a:srgbClr val="00B0F0"/>
              </a:solidFill>
              <a:ea typeface="+mj-lt"/>
              <a:cs typeface="+mj-l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1800" dirty="0">
              <a:cs typeface="Calibri"/>
            </a:endParaRPr>
          </a:p>
          <a:p>
            <a:r>
              <a:rPr lang="en-US" sz="1800" dirty="0">
                <a:ea typeface="+mn-lt"/>
                <a:cs typeface="+mn-lt"/>
              </a:rPr>
              <a:t>E is twice as close to the observer as B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 is about the same distance from the observer as E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 is twice as close to the observer as E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 is four times closer than E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 is eight times closer than E</a:t>
            </a:r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96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Still assuming the balloons are the same size, where are B and E in relation to the observer and each other?</a:t>
            </a:r>
            <a:endParaRPr lang="en-US" dirty="0">
              <a:solidFill>
                <a:srgbClr val="00B0F0"/>
              </a:solidFill>
              <a:ea typeface="+mj-lt"/>
              <a:cs typeface="+mj-l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1800" dirty="0">
              <a:cs typeface="Calibri"/>
            </a:endParaRPr>
          </a:p>
          <a:p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E is twice as close to the observer as B</a:t>
            </a:r>
            <a:b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18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B is about the same distance from the observer as E</a:t>
            </a:r>
            <a:br>
              <a:rPr lang="en-US" sz="1800" dirty="0">
                <a:ea typeface="+mn-lt"/>
                <a:cs typeface="+mn-lt"/>
              </a:rPr>
            </a:b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B is twice as close to the observer as E</a:t>
            </a:r>
          </a:p>
          <a:p>
            <a:endParaRPr lang="en-US" sz="1800" dirty="0">
              <a:ea typeface="+mn-lt"/>
              <a:cs typeface="+mn-lt"/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  <a:ea typeface="+mn-lt"/>
                <a:cs typeface="+mn-lt"/>
              </a:rPr>
              <a:t>(B appears twice as tall)</a:t>
            </a:r>
          </a:p>
          <a:p>
            <a:pPr algn="ctr"/>
            <a:endParaRPr lang="en-US" sz="1800" dirty="0">
              <a:solidFill>
                <a:schemeClr val="accent2"/>
              </a:solidFill>
              <a:ea typeface="+mn-lt"/>
              <a:cs typeface="+mn-lt"/>
            </a:endParaRPr>
          </a:p>
          <a:p>
            <a:pPr algn="ctr"/>
            <a:endParaRPr lang="en-US" sz="1800" dirty="0">
              <a:solidFill>
                <a:schemeClr val="accent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412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Now suppose C is twice as big as D. If C is 2 miles away, how far is D?</a:t>
            </a:r>
            <a:endParaRPr lang="en-US">
              <a:solidFill>
                <a:srgbClr val="00B0F0"/>
              </a:solidFill>
              <a:cs typeface="Calibri Ligh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1 mile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2 miles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4 miles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3.659 miles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Impossible to say</a:t>
            </a:r>
            <a:endParaRPr lang="en-US" sz="2000" dirty="0">
              <a:cs typeface="Calibri" panose="020F0502020204030204"/>
            </a:endParaRPr>
          </a:p>
          <a:p>
            <a:br>
              <a:rPr lang="en-US" dirty="0"/>
            </a:b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28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0CAD-FF65-4D36-806D-CAEE97EC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  <a:ea typeface="+mj-lt"/>
                <a:cs typeface="+mj-lt"/>
              </a:rPr>
              <a:t>Now suppose C is twice as big as D. If C is 2 miles away, how far is D?</a:t>
            </a:r>
            <a:endParaRPr lang="en-US">
              <a:solidFill>
                <a:srgbClr val="00B0F0"/>
              </a:solidFill>
              <a:cs typeface="Calibri Light"/>
            </a:endParaRPr>
          </a:p>
        </p:txBody>
      </p:sp>
      <p:pic>
        <p:nvPicPr>
          <p:cNvPr id="5" name="Picture 5" descr="A large balloon in the sky&#10;&#10;Description generated with very high confidence">
            <a:extLst>
              <a:ext uri="{FF2B5EF4-FFF2-40B4-BE49-F238E27FC236}">
                <a16:creationId xmlns:a16="http://schemas.microsoft.com/office/drawing/2014/main" id="{10B6ECE9-53B0-4936-85AB-4872B866C3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649" b="649"/>
          <a:stretch/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6D22B-9CB9-40B7-8A80-42EA34CCF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1 mile</a:t>
            </a:r>
            <a:br>
              <a:rPr lang="en-US" sz="2000" dirty="0">
                <a:ea typeface="+mn-lt"/>
                <a:cs typeface="+mn-lt"/>
              </a:rPr>
            </a:br>
            <a:endParaRPr lang="en-US" sz="2000" dirty="0">
              <a:ea typeface="+mn-lt"/>
              <a:cs typeface="+mn-lt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(Same angular size</a:t>
            </a:r>
            <a:endParaRPr lang="en-US" sz="2000" dirty="0">
              <a:solidFill>
                <a:schemeClr val="accent2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cs typeface="Calibri"/>
              </a:rPr>
              <a:t>C is twice as big as D</a:t>
            </a:r>
            <a:endParaRPr lang="en-US" sz="20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thus C is twice as far as D)</a:t>
            </a:r>
          </a:p>
        </p:txBody>
      </p:sp>
    </p:spTree>
    <p:extLst>
      <p:ext uri="{BB962C8B-B14F-4D97-AF65-F5344CB8AC3E}">
        <p14:creationId xmlns:p14="http://schemas.microsoft.com/office/powerpoint/2010/main" val="178320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</TotalTime>
  <Words>414</Words>
  <Application>Microsoft Office PowerPoint</Application>
  <PresentationFormat>Widescreen</PresentationFormat>
  <Paragraphs>79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Angular Size</vt:lpstr>
      <vt:lpstr>Assuming the balloons are the same size, which is closest to the observer?</vt:lpstr>
      <vt:lpstr>Assuming the balloons are the same size, which is closest to the observer?</vt:lpstr>
      <vt:lpstr>Assuming the balloons are the same size, which is farthest away?</vt:lpstr>
      <vt:lpstr>Assuming the balloons are the same size, which is farthest away?</vt:lpstr>
      <vt:lpstr>Still assuming the balloons are the same size, where are B and E in relation to the observer and each other?</vt:lpstr>
      <vt:lpstr>Still assuming the balloons are the same size, where are B and E in relation to the observer and each other?</vt:lpstr>
      <vt:lpstr>Now suppose C is twice as big as D. If C is 2 miles away, how far is D?</vt:lpstr>
      <vt:lpstr>Now suppose C is twice as big as D. If C is 2 miles away, how far is 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Bergie</dc:creator>
  <cp:lastModifiedBy>Brandon Bergerud</cp:lastModifiedBy>
  <cp:revision>120</cp:revision>
  <dcterms:created xsi:type="dcterms:W3CDTF">2013-07-15T20:26:40Z</dcterms:created>
  <dcterms:modified xsi:type="dcterms:W3CDTF">2021-09-22T19:58:32Z</dcterms:modified>
</cp:coreProperties>
</file>